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61" r:id="rId2"/>
    <p:sldId id="260" r:id="rId3"/>
  </p:sldIdLst>
  <p:sldSz cx="9144000" cy="6858000" type="screen4x3"/>
  <p:notesSz cx="6858000" cy="9144000"/>
  <p:defaultTextStyle>
    <a:defPPr>
      <a:defRPr lang="ca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Estilo me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505E3EF-67EA-436B-97B2-0124C06EBD24}" styleName="Estilo medio 4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A107856-5554-42FB-B03E-39F5DBC370BA}" styleName="Estilo medio 4 - Énfasis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C4B1156A-380E-4F78-BDF5-A606A8083BF9}" styleName="Estilo medio 4 - Énfasis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72" y="6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ca-ES" smtClean="0"/>
              <a:t>Una entrevista animada: juguem a entrevistar en Moussa</a:t>
            </a:r>
            <a:endParaRPr lang="ca-ES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3CDC5F-83CB-4228-8212-E19CD66B1E2E}" type="datetimeFigureOut">
              <a:rPr lang="ca-ES" smtClean="0"/>
              <a:t>27/04/2016</a:t>
            </a:fld>
            <a:endParaRPr lang="ca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D23739-1F67-41C2-B769-AA71E79098CA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12721035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ca-ES" smtClean="0"/>
              <a:t>Una entrevista animada: juguem a entrevistar en Moussa</a:t>
            </a:r>
            <a:endParaRPr lang="ca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2D0419-FE86-4AEF-B818-DE6AF5D123CF}" type="datetimeFigureOut">
              <a:rPr lang="ca-ES" smtClean="0"/>
              <a:t>27/04/2016</a:t>
            </a:fld>
            <a:endParaRPr lang="ca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a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C317DD-3849-4377-9CB7-25ED29626428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014807568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5A324-63A8-4B1E-A8D9-2F097B55D488}" type="datetimeFigureOut">
              <a:rPr lang="ca-ES" smtClean="0"/>
              <a:t>27/04/2016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1C5E-1B6C-46A7-B7EC-D654332BB33D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2809494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5A324-63A8-4B1E-A8D9-2F097B55D488}" type="datetimeFigureOut">
              <a:rPr lang="ca-ES" smtClean="0"/>
              <a:t>27/04/2016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1C5E-1B6C-46A7-B7EC-D654332BB33D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5977417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5A324-63A8-4B1E-A8D9-2F097B55D488}" type="datetimeFigureOut">
              <a:rPr lang="ca-ES" smtClean="0"/>
              <a:t>27/04/2016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1C5E-1B6C-46A7-B7EC-D654332BB33D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9085316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5A324-63A8-4B1E-A8D9-2F097B55D488}" type="datetimeFigureOut">
              <a:rPr lang="ca-ES" smtClean="0"/>
              <a:t>27/04/2016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1C5E-1B6C-46A7-B7EC-D654332BB33D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299048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5A324-63A8-4B1E-A8D9-2F097B55D488}" type="datetimeFigureOut">
              <a:rPr lang="ca-ES" smtClean="0"/>
              <a:t>27/04/2016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1C5E-1B6C-46A7-B7EC-D654332BB33D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117476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5A324-63A8-4B1E-A8D9-2F097B55D488}" type="datetimeFigureOut">
              <a:rPr lang="ca-ES" smtClean="0"/>
              <a:t>27/04/2016</a:t>
            </a:fld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1C5E-1B6C-46A7-B7EC-D654332BB33D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890708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5A324-63A8-4B1E-A8D9-2F097B55D488}" type="datetimeFigureOut">
              <a:rPr lang="ca-ES" smtClean="0"/>
              <a:t>27/04/2016</a:t>
            </a:fld>
            <a:endParaRPr lang="ca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1C5E-1B6C-46A7-B7EC-D654332BB33D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714789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5A324-63A8-4B1E-A8D9-2F097B55D488}" type="datetimeFigureOut">
              <a:rPr lang="ca-ES" smtClean="0"/>
              <a:t>27/04/2016</a:t>
            </a:fld>
            <a:endParaRPr lang="ca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1C5E-1B6C-46A7-B7EC-D654332BB33D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468164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5A324-63A8-4B1E-A8D9-2F097B55D488}" type="datetimeFigureOut">
              <a:rPr lang="ca-ES" smtClean="0"/>
              <a:t>27/04/2016</a:t>
            </a:fld>
            <a:endParaRPr lang="ca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1C5E-1B6C-46A7-B7EC-D654332BB33D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834292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5A324-63A8-4B1E-A8D9-2F097B55D488}" type="datetimeFigureOut">
              <a:rPr lang="ca-ES" smtClean="0"/>
              <a:t>27/04/2016</a:t>
            </a:fld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1C5E-1B6C-46A7-B7EC-D654332BB33D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791275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a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5A324-63A8-4B1E-A8D9-2F097B55D488}" type="datetimeFigureOut">
              <a:rPr lang="ca-ES" smtClean="0"/>
              <a:t>27/04/2016</a:t>
            </a:fld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1C5E-1B6C-46A7-B7EC-D654332BB33D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128696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E5A324-63A8-4B1E-A8D9-2F097B55D488}" type="datetimeFigureOut">
              <a:rPr lang="ca-ES" smtClean="0"/>
              <a:t>27/04/2016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DE1C5E-1B6C-46A7-B7EC-D654332BB33D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126319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a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0763105"/>
              </p:ext>
            </p:extLst>
          </p:nvPr>
        </p:nvGraphicFramePr>
        <p:xfrm>
          <a:off x="323526" y="548680"/>
          <a:ext cx="8568953" cy="5328592"/>
        </p:xfrm>
        <a:graphic>
          <a:graphicData uri="http://schemas.openxmlformats.org/drawingml/2006/table">
            <a:tbl>
              <a:tblPr firstRow="1" firstCol="1" bandRow="1">
                <a:tableStyleId>{8A107856-5554-42FB-B03E-39F5DBC370BA}</a:tableStyleId>
              </a:tblPr>
              <a:tblGrid>
                <a:gridCol w="1941678"/>
                <a:gridCol w="1866997"/>
                <a:gridCol w="2240396"/>
                <a:gridCol w="2519882"/>
              </a:tblGrid>
              <a:tr h="398285"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10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Relacionades amb el contingut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80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En Moussa i les tradicions del seu poble</a:t>
                      </a:r>
                      <a:endParaRPr lang="ca-ES" sz="1100" b="1" dirty="0">
                        <a:effectLst/>
                        <a:latin typeface="Consolas" panose="020B0609020204030204" pitchFamily="49" charset="0"/>
                        <a:ea typeface="Calibri"/>
                        <a:cs typeface="Consolas" panose="020B0609020204030204" pitchFamily="49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</a:tr>
              <a:tr h="238971"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000" b="1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Com viu el poble berber? Què </a:t>
                      </a:r>
                      <a:r>
                        <a:rPr lang="ca-ES" sz="1000" b="1" dirty="0" smtClean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diu </a:t>
                      </a:r>
                      <a:r>
                        <a:rPr lang="ca-ES" sz="1000" b="1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en Moussa en relació als 4 temes següents:</a:t>
                      </a:r>
                      <a:endParaRPr lang="ca-ES" sz="1000" b="1" dirty="0">
                        <a:effectLst/>
                        <a:latin typeface="Consolas" panose="020B0609020204030204" pitchFamily="49" charset="0"/>
                        <a:ea typeface="Calibri"/>
                        <a:cs typeface="Consolas" panose="020B0609020204030204" pitchFamily="49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</a:tr>
              <a:tr h="469133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10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El meu poble </a:t>
                      </a:r>
                      <a:r>
                        <a:rPr lang="ca-ES" sz="1100" dirty="0" smtClean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tuareg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100" dirty="0" smtClean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</a:t>
                      </a:r>
                      <a:r>
                        <a:rPr lang="ca-ES" sz="110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i jo</a:t>
                      </a:r>
                      <a:endParaRPr lang="ca-ES" sz="1100" dirty="0">
                        <a:effectLst/>
                        <a:latin typeface="Consolas" panose="020B0609020204030204" pitchFamily="49" charset="0"/>
                        <a:ea typeface="Calibri"/>
                        <a:cs typeface="Consolas" panose="020B0609020204030204" pitchFamily="49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100" b="1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La vida al desert</a:t>
                      </a:r>
                      <a:endParaRPr lang="ca-ES" sz="1100" b="1" dirty="0">
                        <a:effectLst/>
                        <a:latin typeface="Consolas" panose="020B0609020204030204" pitchFamily="49" charset="0"/>
                        <a:ea typeface="Calibri"/>
                        <a:cs typeface="Consolas" panose="020B0609020204030204" pitchFamily="49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100" b="1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El meu aprenentatge</a:t>
                      </a:r>
                      <a:endParaRPr lang="ca-ES" sz="1100" b="1" dirty="0">
                        <a:effectLst/>
                        <a:latin typeface="Consolas" panose="020B0609020204030204" pitchFamily="49" charset="0"/>
                        <a:ea typeface="Calibri"/>
                        <a:cs typeface="Consolas" panose="020B0609020204030204" pitchFamily="49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100" b="1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Dos mons diferents</a:t>
                      </a:r>
                      <a:endParaRPr lang="ca-ES" sz="1100" b="1" dirty="0">
                        <a:effectLst/>
                        <a:latin typeface="Consolas" panose="020B0609020204030204" pitchFamily="49" charset="0"/>
                        <a:ea typeface="Calibri"/>
                        <a:cs typeface="Consolas" panose="020B0609020204030204" pitchFamily="49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2" name="1 CuadroTexto"/>
          <p:cNvSpPr txBox="1"/>
          <p:nvPr/>
        </p:nvSpPr>
        <p:spPr>
          <a:xfrm>
            <a:off x="327001" y="186780"/>
            <a:ext cx="1296144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a-ES" dirty="0" smtClean="0"/>
              <a:t>Plantilla 1</a:t>
            </a: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11917122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2606929"/>
              </p:ext>
            </p:extLst>
          </p:nvPr>
        </p:nvGraphicFramePr>
        <p:xfrm>
          <a:off x="323525" y="548680"/>
          <a:ext cx="8280922" cy="5112568"/>
        </p:xfrm>
        <a:graphic>
          <a:graphicData uri="http://schemas.openxmlformats.org/drawingml/2006/table">
            <a:tbl>
              <a:tblPr firstRow="1" firstCol="1" bandRow="1">
                <a:tableStyleId>{C4B1156A-380E-4F78-BDF5-A606A8083BF9}</a:tableStyleId>
              </a:tblPr>
              <a:tblGrid>
                <a:gridCol w="2068927"/>
                <a:gridCol w="2070665"/>
                <a:gridCol w="2070665"/>
                <a:gridCol w="2070665"/>
              </a:tblGrid>
              <a:tr h="371045"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100" dirty="0">
                          <a:effectLst/>
                        </a:rPr>
                        <a:t>Relacionades amb la forma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800" dirty="0">
                          <a:effectLst/>
                        </a:rPr>
                        <a:t>El gènere textual de l’entrevista</a:t>
                      </a:r>
                      <a:endParaRPr lang="ca-ES" sz="1100" b="1" dirty="0">
                        <a:effectLst/>
                        <a:latin typeface="Consolas" panose="020B0609020204030204" pitchFamily="49" charset="0"/>
                        <a:ea typeface="Calibri"/>
                        <a:cs typeface="Consolas" panose="020B0609020204030204" pitchFamily="49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</a:tr>
              <a:tr h="371045"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900" dirty="0">
                          <a:effectLst/>
                        </a:rPr>
                        <a:t>Comprovem com és una entrevista?</a:t>
                      </a:r>
                      <a:endParaRPr lang="ca-ES" sz="1100" dirty="0">
                        <a:effectLst/>
                        <a:latin typeface="Consolas" panose="020B0609020204030204" pitchFamily="49" charset="0"/>
                        <a:ea typeface="Calibri"/>
                        <a:cs typeface="Consolas" panose="020B0609020204030204" pitchFamily="49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</a:tr>
              <a:tr h="43704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050" dirty="0">
                          <a:effectLst/>
                        </a:rPr>
                        <a:t>Qui intervé?</a:t>
                      </a:r>
                      <a:endParaRPr lang="ca-ES" sz="1050" dirty="0">
                        <a:effectLst/>
                        <a:latin typeface="Consolas" panose="020B0609020204030204" pitchFamily="49" charset="0"/>
                        <a:ea typeface="Calibri"/>
                        <a:cs typeface="Consolas" panose="020B0609020204030204" pitchFamily="49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050" dirty="0">
                          <a:effectLst/>
                        </a:rPr>
                        <a:t>Com es fa? </a:t>
                      </a:r>
                      <a:endParaRPr lang="ca-ES" sz="1050" dirty="0">
                        <a:effectLst/>
                        <a:latin typeface="Consolas" panose="020B0609020204030204" pitchFamily="49" charset="0"/>
                        <a:ea typeface="Calibri"/>
                        <a:cs typeface="Consolas" panose="020B0609020204030204" pitchFamily="49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050" dirty="0">
                          <a:effectLst/>
                        </a:rPr>
                        <a:t>Per què es fa?</a:t>
                      </a:r>
                      <a:endParaRPr lang="ca-ES" sz="1050" dirty="0">
                        <a:effectLst/>
                        <a:latin typeface="Consolas" panose="020B0609020204030204" pitchFamily="49" charset="0"/>
                        <a:ea typeface="Calibri"/>
                        <a:cs typeface="Consolas" panose="020B0609020204030204" pitchFamily="49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050" dirty="0">
                          <a:effectLst/>
                        </a:rPr>
                        <a:t>Quines parts té?</a:t>
                      </a:r>
                      <a:endParaRPr lang="ca-ES" sz="1050" dirty="0">
                        <a:effectLst/>
                        <a:latin typeface="Consolas" panose="020B0609020204030204" pitchFamily="49" charset="0"/>
                        <a:ea typeface="Calibri"/>
                        <a:cs typeface="Consolas" panose="020B0609020204030204" pitchFamily="49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2 CuadroTexto"/>
          <p:cNvSpPr txBox="1"/>
          <p:nvPr/>
        </p:nvSpPr>
        <p:spPr>
          <a:xfrm>
            <a:off x="327001" y="186780"/>
            <a:ext cx="1296144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a-ES" dirty="0" smtClean="0"/>
              <a:t>Plantilla 2</a:t>
            </a: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347978812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</TotalTime>
  <Words>81</Words>
  <Application>Microsoft Office PowerPoint</Application>
  <PresentationFormat>Presentación en pantalla (4:3)</PresentationFormat>
  <Paragraphs>17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Tema de Office</vt:lpstr>
      <vt:lpstr>Presentación de PowerPoint</vt:lpstr>
      <vt:lpstr>Presentación de PowerPoint</vt:lpstr>
    </vt:vector>
  </TitlesOfParts>
  <Company>Departament d'Ensenyament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Departament d'Educació</dc:creator>
  <cp:lastModifiedBy>Departament d'Educació</cp:lastModifiedBy>
  <cp:revision>9</cp:revision>
  <dcterms:created xsi:type="dcterms:W3CDTF">2016-03-08T09:49:57Z</dcterms:created>
  <dcterms:modified xsi:type="dcterms:W3CDTF">2016-04-27T09:02:23Z</dcterms:modified>
</cp:coreProperties>
</file>