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a-ES" smtClean="0"/>
              <a:t>Una entrevista animada: juguem a entrevistar en Moussa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CDC5F-83CB-4228-8212-E19CD66B1E2E}" type="datetimeFigureOut">
              <a:rPr lang="ca-ES" smtClean="0"/>
              <a:t>27/04/2016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23739-1F67-41C2-B769-AA71E79098C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272103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a-ES" smtClean="0"/>
              <a:t>Una entrevista animada: juguem a entrevistar en Moussa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D0419-FE86-4AEF-B818-DE6AF5D123CF}" type="datetimeFigureOut">
              <a:rPr lang="ca-ES" smtClean="0"/>
              <a:t>27/04/2016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317DD-3849-4377-9CB7-25ED2962642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1480756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A324-63A8-4B1E-A8D9-2F097B55D488}" type="datetimeFigureOut">
              <a:rPr lang="ca-ES" smtClean="0"/>
              <a:t>27/04/2016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1C5E-1B6C-46A7-B7EC-D654332BB33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80949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A324-63A8-4B1E-A8D9-2F097B55D488}" type="datetimeFigureOut">
              <a:rPr lang="ca-ES" smtClean="0"/>
              <a:t>27/04/2016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1C5E-1B6C-46A7-B7EC-D654332BB33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97741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A324-63A8-4B1E-A8D9-2F097B55D488}" type="datetimeFigureOut">
              <a:rPr lang="ca-ES" smtClean="0"/>
              <a:t>27/04/2016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1C5E-1B6C-46A7-B7EC-D654332BB33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0853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A324-63A8-4B1E-A8D9-2F097B55D488}" type="datetimeFigureOut">
              <a:rPr lang="ca-ES" smtClean="0"/>
              <a:t>27/04/2016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1C5E-1B6C-46A7-B7EC-D654332BB33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9904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A324-63A8-4B1E-A8D9-2F097B55D488}" type="datetimeFigureOut">
              <a:rPr lang="ca-ES" smtClean="0"/>
              <a:t>27/04/2016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1C5E-1B6C-46A7-B7EC-D654332BB33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1747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A324-63A8-4B1E-A8D9-2F097B55D488}" type="datetimeFigureOut">
              <a:rPr lang="ca-ES" smtClean="0"/>
              <a:t>27/04/2016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1C5E-1B6C-46A7-B7EC-D654332BB33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90708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A324-63A8-4B1E-A8D9-2F097B55D488}" type="datetimeFigureOut">
              <a:rPr lang="ca-ES" smtClean="0"/>
              <a:t>27/04/2016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1C5E-1B6C-46A7-B7EC-D654332BB33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1478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A324-63A8-4B1E-A8D9-2F097B55D488}" type="datetimeFigureOut">
              <a:rPr lang="ca-ES" smtClean="0"/>
              <a:t>27/04/2016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1C5E-1B6C-46A7-B7EC-D654332BB33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6816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A324-63A8-4B1E-A8D9-2F097B55D488}" type="datetimeFigureOut">
              <a:rPr lang="ca-ES" smtClean="0"/>
              <a:t>27/04/2016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1C5E-1B6C-46A7-B7EC-D654332BB33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3429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A324-63A8-4B1E-A8D9-2F097B55D488}" type="datetimeFigureOut">
              <a:rPr lang="ca-ES" smtClean="0"/>
              <a:t>27/04/2016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1C5E-1B6C-46A7-B7EC-D654332BB33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9127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A324-63A8-4B1E-A8D9-2F097B55D488}" type="datetimeFigureOut">
              <a:rPr lang="ca-ES" smtClean="0"/>
              <a:t>27/04/2016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1C5E-1B6C-46A7-B7EC-D654332BB33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2869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5A324-63A8-4B1E-A8D9-2F097B55D488}" type="datetimeFigureOut">
              <a:rPr lang="ca-ES" smtClean="0"/>
              <a:t>27/04/2016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E1C5E-1B6C-46A7-B7EC-D654332BB33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2631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763105"/>
              </p:ext>
            </p:extLst>
          </p:nvPr>
        </p:nvGraphicFramePr>
        <p:xfrm>
          <a:off x="323526" y="548680"/>
          <a:ext cx="8568953" cy="5328592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941678"/>
                <a:gridCol w="1866997"/>
                <a:gridCol w="2240396"/>
                <a:gridCol w="2519882"/>
              </a:tblGrid>
              <a:tr h="39828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Relacionades amb el contingut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8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En Moussa i les tradicions del seu poble</a:t>
                      </a:r>
                      <a:endParaRPr lang="ca-ES" sz="1100" b="1" dirty="0">
                        <a:effectLst/>
                        <a:latin typeface="Consolas" panose="020B0609020204030204" pitchFamily="49" charset="0"/>
                        <a:ea typeface="Calibri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23897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Com viu el poble berber? Què </a:t>
                      </a:r>
                      <a:r>
                        <a:rPr lang="ca-ES" sz="1000" b="1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diu </a:t>
                      </a:r>
                      <a:r>
                        <a:rPr lang="ca-ES" sz="1000" b="1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en Moussa en relació als 4 temes següents:</a:t>
                      </a:r>
                      <a:endParaRPr lang="ca-ES" sz="1000" b="1" dirty="0">
                        <a:effectLst/>
                        <a:latin typeface="Consolas" panose="020B0609020204030204" pitchFamily="49" charset="0"/>
                        <a:ea typeface="Calibri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4691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El meu poble </a:t>
                      </a:r>
                      <a:r>
                        <a:rPr lang="ca-ES" sz="1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tuareg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ca-ES" sz="1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 jo</a:t>
                      </a:r>
                      <a:endParaRPr lang="ca-ES" sz="1100" dirty="0">
                        <a:effectLst/>
                        <a:latin typeface="Consolas" panose="020B0609020204030204" pitchFamily="49" charset="0"/>
                        <a:ea typeface="Calibri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100" b="1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La vida al desert</a:t>
                      </a:r>
                      <a:endParaRPr lang="ca-ES" sz="1100" b="1" dirty="0">
                        <a:effectLst/>
                        <a:latin typeface="Consolas" panose="020B0609020204030204" pitchFamily="49" charset="0"/>
                        <a:ea typeface="Calibri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100" b="1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El meu aprenentatge</a:t>
                      </a:r>
                      <a:endParaRPr lang="ca-ES" sz="1100" b="1" dirty="0">
                        <a:effectLst/>
                        <a:latin typeface="Consolas" panose="020B0609020204030204" pitchFamily="49" charset="0"/>
                        <a:ea typeface="Calibri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100" b="1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Dos mons diferents</a:t>
                      </a:r>
                      <a:endParaRPr lang="ca-ES" sz="1100" b="1" dirty="0">
                        <a:effectLst/>
                        <a:latin typeface="Consolas" panose="020B0609020204030204" pitchFamily="49" charset="0"/>
                        <a:ea typeface="Calibri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327001" y="186780"/>
            <a:ext cx="1296144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a-ES" dirty="0" smtClean="0"/>
              <a:t>Plantilla 1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19171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606929"/>
              </p:ext>
            </p:extLst>
          </p:nvPr>
        </p:nvGraphicFramePr>
        <p:xfrm>
          <a:off x="323525" y="548680"/>
          <a:ext cx="8280922" cy="5112568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2068927"/>
                <a:gridCol w="2070665"/>
                <a:gridCol w="2070665"/>
                <a:gridCol w="2070665"/>
              </a:tblGrid>
              <a:tr h="37104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</a:rPr>
                        <a:t>Relacionades amb la forma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800" dirty="0">
                          <a:effectLst/>
                        </a:rPr>
                        <a:t>El gènere textual de l’entrevista</a:t>
                      </a:r>
                      <a:endParaRPr lang="ca-ES" sz="1100" b="1" dirty="0">
                        <a:effectLst/>
                        <a:latin typeface="Consolas" panose="020B0609020204030204" pitchFamily="49" charset="0"/>
                        <a:ea typeface="Calibri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37104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900" dirty="0">
                          <a:effectLst/>
                        </a:rPr>
                        <a:t>Comprovem com és una entrevista?</a:t>
                      </a:r>
                      <a:endParaRPr lang="ca-ES" sz="1100" dirty="0">
                        <a:effectLst/>
                        <a:latin typeface="Consolas" panose="020B0609020204030204" pitchFamily="49" charset="0"/>
                        <a:ea typeface="Calibri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437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050" dirty="0">
                          <a:effectLst/>
                        </a:rPr>
                        <a:t>Qui intervé?</a:t>
                      </a:r>
                      <a:endParaRPr lang="ca-ES" sz="1050" dirty="0">
                        <a:effectLst/>
                        <a:latin typeface="Consolas" panose="020B0609020204030204" pitchFamily="49" charset="0"/>
                        <a:ea typeface="Calibri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050" dirty="0">
                          <a:effectLst/>
                        </a:rPr>
                        <a:t>Com es fa? </a:t>
                      </a:r>
                      <a:endParaRPr lang="ca-ES" sz="1050" dirty="0">
                        <a:effectLst/>
                        <a:latin typeface="Consolas" panose="020B0609020204030204" pitchFamily="49" charset="0"/>
                        <a:ea typeface="Calibri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050" dirty="0">
                          <a:effectLst/>
                        </a:rPr>
                        <a:t>Per què es fa?</a:t>
                      </a:r>
                      <a:endParaRPr lang="ca-ES" sz="1050" dirty="0">
                        <a:effectLst/>
                        <a:latin typeface="Consolas" panose="020B0609020204030204" pitchFamily="49" charset="0"/>
                        <a:ea typeface="Calibri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050" dirty="0">
                          <a:effectLst/>
                        </a:rPr>
                        <a:t>Quines parts té?</a:t>
                      </a:r>
                      <a:endParaRPr lang="ca-ES" sz="1050" dirty="0">
                        <a:effectLst/>
                        <a:latin typeface="Consolas" panose="020B0609020204030204" pitchFamily="49" charset="0"/>
                        <a:ea typeface="Calibri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27001" y="186780"/>
            <a:ext cx="1296144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a-ES" dirty="0" smtClean="0"/>
              <a:t>Plantilla 2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4797881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81</Words>
  <Application>Microsoft Office PowerPoint</Application>
  <PresentationFormat>Presentación en pantalla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Departament d'Ensenyament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Departament d'Educació</dc:creator>
  <cp:lastModifiedBy>Departament d'Educació</cp:lastModifiedBy>
  <cp:revision>9</cp:revision>
  <dcterms:created xsi:type="dcterms:W3CDTF">2016-03-08T09:49:57Z</dcterms:created>
  <dcterms:modified xsi:type="dcterms:W3CDTF">2016-04-27T09:02:23Z</dcterms:modified>
</cp:coreProperties>
</file>