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8F39C-9040-44C0-A32A-8871168C4292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F7866-07E4-441B-9252-529464AC83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4056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F7866-07E4-441B-9252-529464AC83B9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C047-CF13-4D7D-B715-B663152F26C3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183-48B5-4723-ACC0-2AB2EACFA8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741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C047-CF13-4D7D-B715-B663152F26C3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183-48B5-4723-ACC0-2AB2EACFA8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79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C047-CF13-4D7D-B715-B663152F26C3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183-48B5-4723-ACC0-2AB2EACFA8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79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C047-CF13-4D7D-B715-B663152F26C3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183-48B5-4723-ACC0-2AB2EACFA8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21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C047-CF13-4D7D-B715-B663152F26C3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183-48B5-4723-ACC0-2AB2EACFA8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82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C047-CF13-4D7D-B715-B663152F26C3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183-48B5-4723-ACC0-2AB2EACFA8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378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C047-CF13-4D7D-B715-B663152F26C3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183-48B5-4723-ACC0-2AB2EACFA8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70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C047-CF13-4D7D-B715-B663152F26C3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183-48B5-4723-ACC0-2AB2EACFA8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81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C047-CF13-4D7D-B715-B663152F26C3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183-48B5-4723-ACC0-2AB2EACFA8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23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C047-CF13-4D7D-B715-B663152F26C3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183-48B5-4723-ACC0-2AB2EACFA8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64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C047-CF13-4D7D-B715-B663152F26C3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183-48B5-4723-ACC0-2AB2EACFA8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943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5C047-CF13-4D7D-B715-B663152F26C3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24183-48B5-4723-ACC0-2AB2EACFA8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49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xH6sfm0pHOs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ca-ES" sz="3600" b="1" dirty="0" smtClean="0"/>
              <a:t>1. JUSTIFICACIÓ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91717" y="1556792"/>
            <a:ext cx="6120680" cy="864096"/>
          </a:xfrm>
        </p:spPr>
        <p:txBody>
          <a:bodyPr>
            <a:normAutofit/>
          </a:bodyPr>
          <a:lstStyle/>
          <a:p>
            <a:pPr algn="just"/>
            <a:r>
              <a:rPr lang="ca-E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què hem escollit aquest animal?</a:t>
            </a:r>
            <a:endParaRPr lang="ca-ES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Imagen 19" descr="Resultado de imagen de agui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04864"/>
            <a:ext cx="599741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090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a-ES" b="1" dirty="0" smtClean="0"/>
              <a:t/>
            </a:r>
            <a:br>
              <a:rPr lang="ca-ES" b="1" dirty="0" smtClean="0"/>
            </a:br>
            <a:r>
              <a:rPr lang="ca-ES" b="1" dirty="0" smtClean="0"/>
              <a:t/>
            </a:r>
            <a:br>
              <a:rPr lang="ca-ES" b="1" dirty="0" smtClean="0"/>
            </a:br>
            <a:r>
              <a:rPr lang="ca-E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VERTEBRAT </a:t>
            </a:r>
            <a:r>
              <a:rPr lang="ca-E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INVERTEBRAT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2050" name="Imagen 1" descr="Resultado de imagen de esqueleto interno del aguila imper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1127" y="2564904"/>
            <a:ext cx="51149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1763688" y="1556792"/>
            <a:ext cx="612068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L’àliga és un animal vertebrat</a:t>
            </a:r>
            <a:endParaRPr lang="ca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755576" y="404664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600" b="1" dirty="0" smtClean="0"/>
              <a:t>3. GRUP AL QUAL PERTANY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763688" y="1556792"/>
            <a:ext cx="6120680" cy="864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2400" dirty="0"/>
              <a:t>El nostre animal pertany al grup dels ocells</a:t>
            </a:r>
            <a:r>
              <a:rPr lang="ca-ES" sz="2400" dirty="0" smtClean="0"/>
              <a:t>.</a:t>
            </a:r>
          </a:p>
          <a:p>
            <a:pPr marL="0" indent="0" algn="just">
              <a:buNone/>
            </a:pPr>
            <a:r>
              <a:rPr lang="ca-ES" sz="2400" dirty="0" smtClean="0"/>
              <a:t> </a:t>
            </a:r>
            <a:endParaRPr lang="ca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Imagen 4" descr="Resultado de imagen de diferentes tipos de pájar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8"/>
          <a:stretch>
            <a:fillRect/>
          </a:stretch>
        </p:blipFill>
        <p:spPr bwMode="auto">
          <a:xfrm>
            <a:off x="1941438" y="2420888"/>
            <a:ext cx="54006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4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332937" y="266943"/>
            <a:ext cx="27574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ON VIU</a:t>
            </a:r>
            <a:endParaRPr lang="es-E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83568" y="98072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Viu a les muntanyes, zones rocoses i rius alts. L'àguila es posa en llocs de gran altitud. </a:t>
            </a:r>
            <a:endParaRPr lang="ca-E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Imagen 16" descr="Resultado de imagen de mapa del mundo por continen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56880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00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95736" y="764704"/>
            <a:ext cx="5008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DESPLACAMENT</a:t>
            </a:r>
            <a:endParaRPr lang="es-E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83568" y="1700808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Vola sobre els cims muntanyoses, desplegant les ales</a:t>
            </a:r>
            <a:endParaRPr lang="es-E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Imagen 7" descr="Imagen relacionada"/>
          <p:cNvPicPr>
            <a:picLocks noChangeAspect="1" noChangeArrowheads="1"/>
          </p:cNvPicPr>
          <p:nvPr/>
        </p:nvPicPr>
        <p:blipFill>
          <a:blip r:embed="rId2" cstate="print"/>
          <a:srcRect r="4056" b="9091"/>
          <a:stretch>
            <a:fillRect/>
          </a:stretch>
        </p:blipFill>
        <p:spPr bwMode="auto">
          <a:xfrm>
            <a:off x="1259632" y="2636912"/>
            <a:ext cx="6419428" cy="342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952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63321" y="585553"/>
            <a:ext cx="4674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REPRODUCCIÓ</a:t>
            </a:r>
            <a:endParaRPr lang="es-E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013157" y="1988840"/>
            <a:ext cx="2973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a-E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L’àguila </a:t>
            </a:r>
            <a:r>
              <a:rPr lang="ca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és </a:t>
            </a:r>
            <a:r>
              <a:rPr lang="ca-E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ovípar</a:t>
            </a:r>
            <a:endParaRPr lang="es-E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Imagen 1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321" y="3068960"/>
            <a:ext cx="4340926" cy="32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2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83768" y="548153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7.ALIMENTACIÓ</a:t>
            </a:r>
            <a:r>
              <a:rPr lang="ca-ES" b="1" dirty="0"/>
              <a:t> </a:t>
            </a:r>
            <a:endParaRPr lang="es-ES" b="1" dirty="0"/>
          </a:p>
        </p:txBody>
      </p:sp>
      <p:sp>
        <p:nvSpPr>
          <p:cNvPr id="3" name="2 Rectángulo"/>
          <p:cNvSpPr/>
          <p:nvPr/>
        </p:nvSpPr>
        <p:spPr>
          <a:xfrm>
            <a:off x="2915816" y="1750295"/>
            <a:ext cx="344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L’àguila </a:t>
            </a:r>
            <a:r>
              <a:rPr lang="ca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és carnívora </a:t>
            </a: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Imagen 5" descr="Imagen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29" y="2996952"/>
            <a:ext cx="5053952" cy="272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0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67744" y="620688"/>
            <a:ext cx="4289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8.CURIOSITATS</a:t>
            </a:r>
            <a:endParaRPr lang="es-E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411760" y="2032666"/>
            <a:ext cx="3659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la força de les àguiles </a:t>
            </a:r>
            <a:endParaRPr lang="es-E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Imagen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53" y="3140968"/>
            <a:ext cx="5392737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28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419872" y="2463279"/>
            <a:ext cx="2720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Què hem après?</a:t>
            </a:r>
            <a:endParaRPr lang="es-E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059832" y="980728"/>
            <a:ext cx="3264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9.REFLEXIÓ</a:t>
            </a:r>
            <a:endParaRPr lang="es-E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9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90</Words>
  <Application>Microsoft Office PowerPoint</Application>
  <PresentationFormat>Presentación en pantalla (4:3)</PresentationFormat>
  <Paragraphs>20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1. JUSTIFICACIÓ </vt:lpstr>
      <vt:lpstr>  2. VERTEBRAT O INVERTEBRAT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JUSTIFICACIÓ</dc:title>
  <dc:creator>argo</dc:creator>
  <cp:lastModifiedBy>argo</cp:lastModifiedBy>
  <cp:revision>16</cp:revision>
  <dcterms:created xsi:type="dcterms:W3CDTF">2018-03-02T09:00:36Z</dcterms:created>
  <dcterms:modified xsi:type="dcterms:W3CDTF">2018-04-20T08:41:09Z</dcterms:modified>
</cp:coreProperties>
</file>