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10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Ne0WkY7j0F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899592" y="260648"/>
            <a:ext cx="7704856" cy="1228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es-E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6479704" y="2924944"/>
            <a:ext cx="26642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Daniela Català</a:t>
            </a:r>
            <a:endParaRPr lang="es-ES" dirty="0" smtClean="0"/>
          </a:p>
          <a:p>
            <a:r>
              <a:rPr lang="ca-ES" dirty="0" smtClean="0"/>
              <a:t>Marina González</a:t>
            </a:r>
            <a:endParaRPr lang="es-ES" dirty="0" smtClean="0"/>
          </a:p>
          <a:p>
            <a:r>
              <a:rPr lang="ca-ES" dirty="0" smtClean="0"/>
              <a:t>Judit Martín</a:t>
            </a:r>
            <a:endParaRPr lang="es-ES" dirty="0" smtClean="0"/>
          </a:p>
          <a:p>
            <a:r>
              <a:rPr lang="ca-ES" dirty="0" smtClean="0"/>
              <a:t>Leire </a:t>
            </a:r>
            <a:r>
              <a:rPr lang="ca-ES" dirty="0" err="1" smtClean="0"/>
              <a:t>Morata</a:t>
            </a:r>
            <a:endParaRPr lang="es-E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3rC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Escola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Josep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Tarradellas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Curs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2017-18</a:t>
            </a:r>
            <a:endParaRPr lang="es-ES" dirty="0"/>
          </a:p>
        </p:txBody>
      </p:sp>
      <p:sp>
        <p:nvSpPr>
          <p:cNvPr id="9217" name="WordArt 1"/>
          <p:cNvSpPr>
            <a:spLocks noChangeArrowheads="1" noChangeShapeType="1" noTextEdit="1"/>
          </p:cNvSpPr>
          <p:nvPr/>
        </p:nvSpPr>
        <p:spPr bwMode="auto">
          <a:xfrm>
            <a:off x="467544" y="332656"/>
            <a:ext cx="7272808" cy="12961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" sz="3600" kern="10" spc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JERBU</a:t>
            </a:r>
            <a:endParaRPr lang="es-ES" sz="3600" kern="10" spc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8" name="7 Imagen" descr="Resultat d'imatges de jerbo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4738961" cy="47296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115616" y="260648"/>
            <a:ext cx="6204438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a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Q</a:t>
            </a:r>
            <a:r>
              <a:rPr kumimoji="0" lang="ca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UÈ HEM APRÈS? REFLEXIÓ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2 Imagen" descr="Resultado de imagen de jerbus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815168" y="1358660"/>
            <a:ext cx="5513663" cy="4140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411760" y="260648"/>
            <a:ext cx="3468112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J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USTIFICACIÓ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39552" y="980728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Hem triat aquest animal perquè, és mamífer i ens interessen els mamífers.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do de imagen de jerbos raza uman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348880"/>
            <a:ext cx="5135882" cy="3830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467544" y="188640"/>
            <a:ext cx="6343899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a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kumimoji="0" lang="ca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ERTEBRAT O INVERTEBRAT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403648" y="1124744"/>
            <a:ext cx="55706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Els jerbus són animals vertebrats </a:t>
            </a:r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do de imagen de como es el jerbo por dentro esqueleto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b="18427"/>
          <a:stretch>
            <a:fillRect/>
          </a:stretch>
        </p:blipFill>
        <p:spPr bwMode="auto">
          <a:xfrm>
            <a:off x="1403648" y="1772816"/>
            <a:ext cx="5754344" cy="3800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67544" y="0"/>
            <a:ext cx="5545604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a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G</a:t>
            </a:r>
            <a:r>
              <a:rPr kumimoji="0" lang="ca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RUP AL QUAL PERTANY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83568" y="836712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nostre animal pertany al grup dels mamífers.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Imagen relacionada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8918"/>
          <a:stretch>
            <a:fillRect/>
          </a:stretch>
        </p:blipFill>
        <p:spPr bwMode="auto">
          <a:xfrm>
            <a:off x="1403648" y="1988840"/>
            <a:ext cx="5832648" cy="3672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483768" y="188640"/>
            <a:ext cx="2269066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a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r>
              <a:rPr kumimoji="0" lang="ca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N VIU?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39552" y="980728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Aquests jerbus són animals desèrtics i en la natura viuen en túnels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t d'imatges de jerbos desiert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132856"/>
            <a:ext cx="5785529" cy="3416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03648" y="260648"/>
            <a:ext cx="3796728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a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kumimoji="0" lang="ca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ESPLAÇAMENT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5536" y="1340768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 general, els jerbus es mouen sobre les quatre </a:t>
            </a:r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potes</a:t>
            </a:r>
            <a:r>
              <a:rPr lang="ca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s-E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do de imagen de on viu el jerbo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348880"/>
            <a:ext cx="5601493" cy="3174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75656" y="260648"/>
            <a:ext cx="3537041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a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kumimoji="0" lang="ca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EPRODUCCIÓ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259632" y="1124744"/>
            <a:ext cx="4805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jerbu és un animal </a:t>
            </a:r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vivípar.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t d'imatges de jerbos familia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00808"/>
            <a:ext cx="5143343" cy="37812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03648" y="188640"/>
            <a:ext cx="3431243" cy="1169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a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kumimoji="0" lang="ca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LIMENTACIÓ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1052736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Els jerbus que es troben en la naturalesa solen trobar el seu aliment explorant exhaustivament el seu territori.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Imagen relacionada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348880"/>
            <a:ext cx="4873924" cy="39875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339752" y="188640"/>
            <a:ext cx="3360711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a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kumimoji="0" lang="ca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URIOSITATS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43608" y="1052736"/>
            <a:ext cx="6852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Els jerbus es banyen amb sorres </a:t>
            </a:r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especials.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do de imagen de jerbos en perill d'extinció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91212" y="1713289"/>
            <a:ext cx="4561576" cy="34314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122</Words>
  <Application>Microsoft Office PowerPoint</Application>
  <PresentationFormat>Presentación en pantalla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JT</dc:creator>
  <cp:lastModifiedBy>JT</cp:lastModifiedBy>
  <cp:revision>9</cp:revision>
  <dcterms:created xsi:type="dcterms:W3CDTF">2018-04-13T08:43:46Z</dcterms:created>
  <dcterms:modified xsi:type="dcterms:W3CDTF">2018-04-27T10:29:18Z</dcterms:modified>
</cp:coreProperties>
</file>