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F2614-C2BF-49C6-9E52-8E1F5F4D0A0C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E1C09-5FC9-44B3-8B5F-7CB2FEFCC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youtube.com/watch?v=qOf2ViQqHX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1685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827584" y="4005064"/>
            <a:ext cx="26642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b="1" dirty="0" smtClean="0"/>
              <a:t>Lucia </a:t>
            </a:r>
            <a:r>
              <a:rPr lang="ca-ES" b="1" dirty="0" err="1" smtClean="0"/>
              <a:t>Ávila</a:t>
            </a:r>
            <a:endParaRPr lang="es-ES" dirty="0" smtClean="0"/>
          </a:p>
          <a:p>
            <a:r>
              <a:rPr lang="ca-ES" b="1" dirty="0" smtClean="0"/>
              <a:t>Paula Marco</a:t>
            </a:r>
            <a:endParaRPr lang="es-ES" dirty="0" smtClean="0"/>
          </a:p>
          <a:p>
            <a:r>
              <a:rPr lang="ca-ES" b="1" dirty="0" err="1" smtClean="0"/>
              <a:t>Guille</a:t>
            </a:r>
            <a:r>
              <a:rPr lang="ca-ES" b="1" dirty="0" smtClean="0"/>
              <a:t> Pérez </a:t>
            </a:r>
            <a:endParaRPr lang="es-ES" dirty="0" smtClean="0"/>
          </a:p>
          <a:p>
            <a:r>
              <a:rPr lang="ca-ES" b="1" dirty="0" smtClean="0"/>
              <a:t>Izan Torres</a:t>
            </a:r>
            <a:endParaRPr lang="es-E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3rC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Escola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Josep </a:t>
            </a: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Tarradellas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Curs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2017-18</a:t>
            </a:r>
            <a:endParaRPr lang="es-ES" dirty="0"/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395536" y="260648"/>
            <a:ext cx="8136904" cy="2184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rtl="0"/>
            <a:r>
              <a:rPr lang="es-ES" sz="3600" kern="10" spc="0" dirty="0" err="1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latin typeface="Impact"/>
              </a:rPr>
              <a:t>Els</a:t>
            </a:r>
            <a:r>
              <a:rPr lang="es-ES" sz="3600" kern="10" spc="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latin typeface="Impact"/>
              </a:rPr>
              <a:t> tigres</a:t>
            </a:r>
            <a:endParaRPr lang="es-ES" sz="3600" kern="10" spc="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/>
              <a:latin typeface="Impact"/>
            </a:endParaRPr>
          </a:p>
        </p:txBody>
      </p:sp>
      <p:pic>
        <p:nvPicPr>
          <p:cNvPr id="10" name="9 Imagen" descr="Resultat d'imatges de tigre de bengal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276872"/>
            <a:ext cx="5543771" cy="416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771800" y="260648"/>
            <a:ext cx="2562416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kumimoji="0" lang="es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EFLEXIÓ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1196752"/>
            <a:ext cx="662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Hem après que els tigres de bengala estan en perill d’extinció.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t d'imatges de tigre de bengal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132856"/>
            <a:ext cx="5311533" cy="3987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555776" y="260648"/>
            <a:ext cx="3468112" cy="1169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J</a:t>
            </a:r>
            <a:r>
              <a:rPr kumimoji="0" lang="es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USTIFICACIÓ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899592" y="1196752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Nosaltres som un grup que hem triat aquest tigre perquè és una espècie estranya i poc coneguda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do de imagen de tigre de bengal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492896"/>
            <a:ext cx="4186414" cy="4051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115616" y="260648"/>
            <a:ext cx="6343899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kumimoji="0" lang="es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ERTEBRAT O INVERTEBRAT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403648" y="1268760"/>
            <a:ext cx="64507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Els tigres blancs són animals vertebrats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t d'imatges de esquelet del tigr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132856"/>
            <a:ext cx="5400600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835696" y="260648"/>
            <a:ext cx="5545604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G</a:t>
            </a:r>
            <a:r>
              <a:rPr kumimoji="0" lang="es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RUP AL QUAL PERTANY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1196752"/>
            <a:ext cx="75907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nostre animal pertany al grup dels mamífers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t d'imatges de mamífers classificació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16832"/>
            <a:ext cx="7344815" cy="417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AutoShape 2"/>
          <p:cNvSpPr>
            <a:spLocks noChangeArrowheads="1"/>
          </p:cNvSpPr>
          <p:nvPr/>
        </p:nvSpPr>
        <p:spPr bwMode="auto">
          <a:xfrm rot="-2411151">
            <a:off x="908665" y="2802594"/>
            <a:ext cx="441325" cy="4127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131840" y="0"/>
            <a:ext cx="2269066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O</a:t>
            </a:r>
            <a:r>
              <a:rPr kumimoji="0" lang="es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N VIU?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39552" y="908720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Els tigres viuen a boscos i prats de l'est i el sud-oest </a:t>
            </a:r>
            <a:r>
              <a:rPr lang="ca-E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d'</a:t>
            </a:r>
            <a:r>
              <a:rPr lang="ca-ES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Àsia.</a:t>
            </a:r>
            <a:endParaRPr lang="es-ES" sz="2400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Imatge relacionada"/>
          <p:cNvPicPr/>
          <p:nvPr/>
        </p:nvPicPr>
        <p:blipFill>
          <a:blip r:embed="rId2" cstate="print"/>
          <a:srcRect b="4857"/>
          <a:stretch>
            <a:fillRect/>
          </a:stretch>
        </p:blipFill>
        <p:spPr bwMode="auto">
          <a:xfrm>
            <a:off x="1907704" y="1988840"/>
            <a:ext cx="4987723" cy="38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627784" y="260648"/>
            <a:ext cx="3796728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kumimoji="0" lang="es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ESPLAÇAMENT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043608" y="1340768"/>
            <a:ext cx="76273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 desplaça per terra fent servir les seves potes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t d'imatges de tigre desplazamiento corriend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132856"/>
            <a:ext cx="640871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699792" y="188640"/>
            <a:ext cx="3537041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kumimoji="0" lang="es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EPRODUCCIÓ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043608" y="1196752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tigre és un animal vivípar, es a dir que les cries neixen del ventre de la mare.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3 Imagen" descr="Resultat d'imatges de tigre alimentando crí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204864"/>
            <a:ext cx="3243532" cy="4108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411760" y="260648"/>
            <a:ext cx="3431243" cy="101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kumimoji="0" lang="es-ES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LIMENTACIÓ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267744" y="1124744"/>
            <a:ext cx="41854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2400" dirty="0" smtClean="0"/>
              <a:t>Els tigres són animals carnívors. </a:t>
            </a:r>
            <a:endParaRPr lang="es-ES" sz="2400" dirty="0"/>
          </a:p>
        </p:txBody>
      </p:sp>
      <p:pic>
        <p:nvPicPr>
          <p:cNvPr id="4" name="3 Imagen" descr="Resultat d'imatges de tigre de bengala alimentació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916832"/>
            <a:ext cx="6192688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771800" y="188640"/>
            <a:ext cx="2959960" cy="954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kumimoji="0" lang="es-ES" sz="24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URIOSITATS</a:t>
            </a:r>
            <a:endParaRPr kumimoji="0" lang="es-ES" sz="24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899592" y="1052736"/>
            <a:ext cx="72078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El tigre és el caçador de la selva més famós. </a:t>
            </a:r>
          </a:p>
        </p:txBody>
      </p:sp>
      <p:pic>
        <p:nvPicPr>
          <p:cNvPr id="4" name="3 Imagen" descr="Resultat d'imatges de tigre de bengala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772816"/>
            <a:ext cx="5970876" cy="3970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135</Words>
  <Application>Microsoft Office PowerPoint</Application>
  <PresentationFormat>Presentación en pantalla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JT</dc:creator>
  <cp:lastModifiedBy>prof</cp:lastModifiedBy>
  <cp:revision>11</cp:revision>
  <dcterms:created xsi:type="dcterms:W3CDTF">2018-04-13T08:43:46Z</dcterms:created>
  <dcterms:modified xsi:type="dcterms:W3CDTF">2018-04-27T08:43:41Z</dcterms:modified>
</cp:coreProperties>
</file>