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6" r:id="rId9"/>
    <p:sldId id="261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91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25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6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94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33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73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62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85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936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43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5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332C-2A55-4123-BAA7-64654D26954F}" type="datetimeFigureOut">
              <a:rPr lang="es-ES" smtClean="0"/>
              <a:pPr/>
              <a:t>20/04/2018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B6138-3CFC-4A5E-A0F3-A4BFAFC16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s3-eu-west-1.amazonaws.com/verema/images/valoraciones/0012/7391/pescados-textura-media-maridaje-vinos.jpg?138504699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socialesynaturalesfllopis.files.wordpress.com/2013/10/1-la-tierra-continentes-y-oceano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www.monstruosmarinos.com/wp-content/uploads/2017/09/pez-duend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agenciasinc.es/var/ezwebin_site/storage/images/reportajes/la-naturaleza-le-echa-huevos-a-la-vida/5518115-1-esl-MX/La-naturaleza-le-echa-huevos-a-la-vid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planktonchronicles.org/wp-content/uploads/2016/01/Sipho_Physalia_C_Dunn.jpg" TargetMode="External"/><Relationship Id="rId7" Type="http://schemas.openxmlformats.org/officeDocument/2006/relationships/image" Target="https://upload.wikimedia.org/wikipedia/commons/thumb/e/e3/Meganyctiphanes_norvegica2.jpg/1200px-Meganyctiphanes_norvegica2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http://1.bp.blogspot.com/-65fKfYAifsQ/VbcooJb5kXI/AAAAAAAAAjc/XqT_G0hexkE/s1600/DSCF8247.JPG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UUQ9jYmqQ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899592" y="908720"/>
            <a:ext cx="73029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anose="0208090404030B020404" pitchFamily="18" charset="0"/>
              </a:rPr>
              <a:t>EL PEIX DE CAP TRANSPARENT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 Black" panose="0208090404030B020404" pitchFamily="18" charset="0"/>
            </a:endParaRPr>
          </a:p>
        </p:txBody>
      </p:sp>
      <p:pic>
        <p:nvPicPr>
          <p:cNvPr id="1026" name="Picture 2" descr="Resultado de imagen de EL PEZ DE CABEZA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12190"/>
            <a:ext cx="3732136" cy="2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886320" y="4146298"/>
            <a:ext cx="4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43696" y="4229338"/>
            <a:ext cx="4677371" cy="2800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Biel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Alborja</a:t>
            </a: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Meli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</a:t>
            </a: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Naia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Domínguez</a:t>
            </a:r>
          </a:p>
          <a:p>
            <a:pPr algn="r">
              <a:lnSpc>
                <a:spcPct val="150000"/>
              </a:lnSpc>
            </a:pP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Andrea Gallardo</a:t>
            </a:r>
          </a:p>
          <a:p>
            <a:pPr algn="r">
              <a:lnSpc>
                <a:spcPct val="150000"/>
              </a:lnSpc>
            </a:pP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Escola</a:t>
            </a:r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Honorable Josep </a:t>
            </a:r>
            <a:r>
              <a:rPr lang="es-E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Tarradellas</a:t>
            </a:r>
            <a:endPara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50000"/>
              </a:lnSpc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8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71800" y="332656"/>
            <a:ext cx="3815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+mj-lt"/>
                <a:ea typeface="+mj-ea"/>
                <a:cs typeface="+mj-cs"/>
              </a:rPr>
              <a:t>9. REFLEXIÓ</a:t>
            </a:r>
            <a:endParaRPr lang="es-E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87824" y="2564904"/>
            <a:ext cx="3096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Què hem après?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764704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JUSTIFICACIÓ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 un cap interessant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bonic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escates brillen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sembla a </a:t>
            </a:r>
            <a:r>
              <a:rPr lang="ca-E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Casper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Resultado de imagen de cas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600" y="1988840"/>
            <a:ext cx="3015348" cy="424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7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7664" y="7647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Vertebrat o invertebrat</a:t>
            </a:r>
            <a:endParaRPr lang="ca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63888" y="230039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vertebrat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91880" y="2762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 descr="Resultado de imagen de esquelete de un p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35" y="3123199"/>
            <a:ext cx="6289354" cy="28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1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76470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GRUP AL QUE PERTANY</a:t>
            </a:r>
            <a:endParaRPr lang="ca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23728" y="220486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Pertany al grup dels peixos</a:t>
            </a: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Resultat d'imatges de DIFERENTES TIPOS DE PEZ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068960"/>
            <a:ext cx="72394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42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7647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ON VIU?</a:t>
            </a:r>
            <a:endParaRPr lang="ca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059832" y="2348880"/>
            <a:ext cx="5112568" cy="3384376"/>
            <a:chOff x="1187624" y="1988840"/>
            <a:chExt cx="6524764" cy="4032448"/>
          </a:xfrm>
        </p:grpSpPr>
        <p:pic>
          <p:nvPicPr>
            <p:cNvPr id="2050" name="Picture 2" descr="Resultat d'imatges de mapa de oceanos del mundo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1187624" y="1988840"/>
              <a:ext cx="6524764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>
              <a:off x="1187624" y="4293096"/>
              <a:ext cx="1152128" cy="6480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>
              <a:off x="6516216" y="3789040"/>
              <a:ext cx="1152128" cy="7200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2053" name="Imagen 1" descr="https://upload.wikimedia.org/wikipedia/commons/thumb/8/82/Wfm_pelagic-2.png/220px-Wfm_pelagic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836712"/>
            <a:ext cx="1872208" cy="542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13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63688" y="51271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5.COM ES DESPLAÇA?</a:t>
            </a:r>
            <a:endParaRPr lang="ca-ES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140589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a-ES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nostre animal es desplaça nedant.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peix sura immòbil a l’aigua, amb el seu cos horitzontal i els ulls mirant cap a munt. </a:t>
            </a:r>
            <a:endParaRPr lang="ca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mou lentament i de forma horitzontal. </a:t>
            </a:r>
            <a:endParaRPr lang="ca-ES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Resultat d'imatges de pez transparente nadando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53" y="3789040"/>
            <a:ext cx="4851309" cy="265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4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67744" y="332656"/>
            <a:ext cx="484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REPRODUCCIÓ</a:t>
            </a:r>
            <a:endParaRPr lang="ca-ES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Resultat d'imatges de huevos de pez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42" y="2564904"/>
            <a:ext cx="41338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83768" y="162880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Són ovípars i solitaris.</a:t>
            </a:r>
          </a:p>
        </p:txBody>
      </p:sp>
    </p:spTree>
    <p:extLst>
      <p:ext uri="{BB962C8B-B14F-4D97-AF65-F5344CB8AC3E}">
        <p14:creationId xmlns:p14="http://schemas.microsoft.com/office/powerpoint/2010/main" val="159008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7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ALIMENTACIÓ</a:t>
            </a:r>
            <a:endParaRPr lang="es-E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sz="1700" dirty="0">
                <a:solidFill>
                  <a:srgbClr val="212121"/>
                </a:solidFill>
                <a:latin typeface="Verdana"/>
                <a:ea typeface="Calibri"/>
                <a:cs typeface="Arial"/>
              </a:rPr>
              <a:t>El peix de cap transparent menja: </a:t>
            </a:r>
            <a:r>
              <a:rPr lang="ca-ES" sz="1700" dirty="0" err="1" smtClean="0">
                <a:solidFill>
                  <a:srgbClr val="212121"/>
                </a:solidFill>
                <a:latin typeface="Verdana"/>
                <a:ea typeface="Calibri"/>
                <a:cs typeface="Arial"/>
              </a:rPr>
              <a:t>Zooplacton</a:t>
            </a:r>
            <a:r>
              <a:rPr lang="ca-ES" sz="1700" dirty="0">
                <a:solidFill>
                  <a:srgbClr val="212121"/>
                </a:solidFill>
                <a:latin typeface="Verdana"/>
                <a:ea typeface="Calibri"/>
                <a:cs typeface="Arial"/>
              </a:rPr>
              <a:t>, crustacis, sifonòfors...</a:t>
            </a:r>
            <a:endParaRPr lang="es-ES" sz="1700" dirty="0">
              <a:ea typeface="Calibri"/>
              <a:cs typeface="Times New Roman"/>
            </a:endParaRPr>
          </a:p>
          <a:p>
            <a:endParaRPr lang="es-ES" sz="6600" dirty="0"/>
          </a:p>
        </p:txBody>
      </p:sp>
      <p:pic>
        <p:nvPicPr>
          <p:cNvPr id="2050" name="Picture 2" descr="Resultat d'imatges de sifonòfors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25" y="2474161"/>
            <a:ext cx="21336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esultat d'imatges de crustacis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47222"/>
            <a:ext cx="17970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Resultat d'imatges de Zooplancton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14846"/>
            <a:ext cx="2400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71800" y="332656"/>
            <a:ext cx="3815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+mj-lt"/>
                <a:ea typeface="+mj-ea"/>
                <a:cs typeface="+mj-cs"/>
              </a:rPr>
              <a:t>8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. CURIOSITATS</a:t>
            </a:r>
            <a:endParaRPr lang="es-ES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6936" y="1268760"/>
            <a:ext cx="8424936" cy="334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Són capaços de moure’s en totes </a:t>
            </a: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direccions, gràcies al seu crani transparent.</a:t>
            </a:r>
          </a:p>
          <a:p>
            <a:pPr algn="just">
              <a:lnSpc>
                <a:spcPct val="150000"/>
              </a:lnSpc>
            </a:pPr>
            <a:endParaRPr lang="ca-E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Tots dos ulls poden rotar literalment dins  del crani i permeten al peix observar el que succeeix per sobre </a:t>
            </a: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d’ell.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Botón de acción: Película">
            <a:hlinkClick r:id="rId2" highlightClick="1"/>
          </p:cNvPr>
          <p:cNvSpPr/>
          <p:nvPr/>
        </p:nvSpPr>
        <p:spPr>
          <a:xfrm>
            <a:off x="3635896" y="4797152"/>
            <a:ext cx="1656184" cy="13681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1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162</Words>
  <Application>Microsoft Office PowerPoint</Application>
  <PresentationFormat>Presentación en pantalla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7. ALIMENTACIÓ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argo</dc:creator>
  <cp:lastModifiedBy>argo</cp:lastModifiedBy>
  <cp:revision>16</cp:revision>
  <dcterms:created xsi:type="dcterms:W3CDTF">2018-03-16T08:14:10Z</dcterms:created>
  <dcterms:modified xsi:type="dcterms:W3CDTF">2018-04-20T08:03:33Z</dcterms:modified>
</cp:coreProperties>
</file>