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3300"/>
    <a:srgbClr val="00FFFF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0941A-3A36-4C61-A415-37D9E8BEDAE0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64328-9F38-4A44-91D7-ECB0734025D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5601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64328-9F38-4A44-91D7-ECB0734025D4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2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64328-9F38-4A44-91D7-ECB0734025D4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7616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0747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705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508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001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889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027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62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7944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185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4733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1211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A3034-9A28-442B-B553-B9ABEFFF8CB2}" type="datetimeFigureOut">
              <a:rPr lang="es-ES" smtClean="0"/>
              <a:pPr/>
              <a:t>27/04/2018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0185-1DCA-4F02-90C2-377C0FBFA9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500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xwrPIVp9Dh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340768"/>
          </a:xfrm>
        </p:spPr>
        <p:txBody>
          <a:bodyPr>
            <a:normAutofit/>
          </a:bodyPr>
          <a:lstStyle/>
          <a:p>
            <a:r>
              <a:rPr lang="es-ES" sz="6000" dirty="0" err="1">
                <a:solidFill>
                  <a:srgbClr val="002060"/>
                </a:solidFill>
                <a:latin typeface="2Peas 4th of July" pitchFamily="2" charset="0"/>
              </a:rPr>
              <a:t>D</a:t>
            </a:r>
            <a:r>
              <a:rPr lang="es-ES" sz="6000" dirty="0" err="1" smtClean="0">
                <a:solidFill>
                  <a:srgbClr val="002060"/>
                </a:solidFill>
                <a:latin typeface="2Peas 4th of July" pitchFamily="2" charset="0"/>
              </a:rPr>
              <a:t>rac</a:t>
            </a:r>
            <a:r>
              <a:rPr lang="es-ES" sz="6000" dirty="0" smtClean="0">
                <a:solidFill>
                  <a:srgbClr val="002060"/>
                </a:solidFill>
                <a:latin typeface="2Peas 4th of July" pitchFamily="2" charset="0"/>
              </a:rPr>
              <a:t> </a:t>
            </a:r>
            <a:r>
              <a:rPr lang="ca-ES" sz="6000" dirty="0" smtClean="0">
                <a:solidFill>
                  <a:srgbClr val="002060"/>
                </a:solidFill>
                <a:latin typeface="2Peas 4th of July" pitchFamily="2" charset="0"/>
              </a:rPr>
              <a:t>Barbut</a:t>
            </a:r>
            <a:endParaRPr lang="ca-ES" sz="6000" dirty="0">
              <a:solidFill>
                <a:srgbClr val="002060"/>
              </a:solidFill>
              <a:latin typeface="2Peas 4th of July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l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ca-ES" b="1" dirty="0" smtClean="0">
                <a:solidFill>
                  <a:schemeClr val="tx1"/>
                </a:solidFill>
              </a:rPr>
              <a:t>Owen</a:t>
            </a:r>
            <a:r>
              <a:rPr lang="ca-ES" b="1" dirty="0" smtClean="0">
                <a:solidFill>
                  <a:schemeClr val="accent6"/>
                </a:solidFill>
              </a:rPr>
              <a:t>  </a:t>
            </a:r>
            <a:r>
              <a:rPr lang="ca-ES" b="1" dirty="0" smtClean="0">
                <a:solidFill>
                  <a:schemeClr val="tx1"/>
                </a:solidFill>
              </a:rPr>
              <a:t>Ales </a:t>
            </a:r>
          </a:p>
          <a:p>
            <a:pPr algn="l"/>
            <a:r>
              <a:rPr lang="es-E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</a:t>
            </a:r>
            <a:r>
              <a:rPr lang="es-ES" b="1" dirty="0" smtClean="0"/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Balletbó</a:t>
            </a:r>
            <a:endParaRPr lang="es-ES" b="1" dirty="0" smtClean="0">
              <a:solidFill>
                <a:schemeClr val="tx1"/>
              </a:solidFill>
            </a:endParaRPr>
          </a:p>
          <a:p>
            <a:pPr algn="l"/>
            <a:r>
              <a:rPr lang="es-ES" b="1" dirty="0" smtClean="0">
                <a:solidFill>
                  <a:schemeClr val="tx1"/>
                </a:solidFill>
              </a:rPr>
              <a:t>Claudia Callejas</a:t>
            </a:r>
          </a:p>
          <a:p>
            <a:pPr algn="l"/>
            <a:r>
              <a:rPr lang="es-ES" b="1" dirty="0" smtClean="0">
                <a:solidFill>
                  <a:schemeClr val="tx1"/>
                </a:solidFill>
              </a:rPr>
              <a:t>Natalia Ballesteros </a:t>
            </a:r>
            <a:endParaRPr lang="ca-ES" b="1" dirty="0">
              <a:solidFill>
                <a:schemeClr val="accent6"/>
              </a:solidFill>
            </a:endParaRPr>
          </a:p>
        </p:txBody>
      </p:sp>
      <p:pic>
        <p:nvPicPr>
          <p:cNvPr id="6148" name="Picture 4" descr="Resultat d'imatges de drac barb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772150" cy="3819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2373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69068" y="373887"/>
            <a:ext cx="3098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ca-ES" sz="28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USTIFICACIÓ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22931" y="1243110"/>
            <a:ext cx="5778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 què hem escollit aquest animal?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Imagen 1" descr="Resultado de imagen de fotos drac barb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472608" cy="42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31179" y="373887"/>
            <a:ext cx="5974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a-E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INVERTEBRAT O VERTEBRAT</a:t>
            </a:r>
            <a:endParaRPr kumimoji="0" lang="ca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27784" y="1340768"/>
            <a:ext cx="382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És un animal vertebrat.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Imagen 3" descr="Resultat d'imatges de esqueleto del dragon barbu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7" r="6526"/>
          <a:stretch>
            <a:fillRect/>
          </a:stretch>
        </p:blipFill>
        <p:spPr bwMode="auto">
          <a:xfrm>
            <a:off x="2265666" y="1988840"/>
            <a:ext cx="4438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78631" y="461863"/>
            <a:ext cx="5176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 bmk="">
                <a:solidFill>
                  <a:prstClr val="black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GRUP AL QUAL PERTANY</a:t>
            </a:r>
          </a:p>
        </p:txBody>
      </p:sp>
      <p:pic>
        <p:nvPicPr>
          <p:cNvPr id="2050" name="Imagen 4" descr="Resultat d'imatges de repti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400675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27784" y="1340768"/>
            <a:ext cx="4466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Pertany al grup dels rèptils.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63888" y="404664"/>
            <a:ext cx="1950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>
                <a:latin typeface="Verdana" pitchFamily="34" charset="0"/>
                <a:cs typeface="Times New Roman" pitchFamily="18" charset="0"/>
              </a:rPr>
              <a:t>ON VIU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23974" y="1653540"/>
            <a:ext cx="6128346" cy="4583772"/>
            <a:chOff x="1845" y="5613"/>
            <a:chExt cx="8505" cy="6285"/>
          </a:xfrm>
        </p:grpSpPr>
        <p:pic>
          <p:nvPicPr>
            <p:cNvPr id="3077" name="Imagen 7" descr="Resultat d'imatges de mapa del mund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5613"/>
              <a:ext cx="8505" cy="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7995" y="8807"/>
              <a:ext cx="1980" cy="18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="" xmlns:p14="http://schemas.microsoft.com/office/powerpoint/2010/main" val="236024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8071" y="404664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>
                <a:latin typeface="Verdana" pitchFamily="34" charset="0"/>
                <a:cs typeface="Times New Roman" pitchFamily="18" charset="0"/>
              </a:rPr>
              <a:t>REPRODUCCIÒ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Imagen 4" descr="Resultado de imagen de dragon barbu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16" y="3282084"/>
            <a:ext cx="536416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32120" y="134076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reproducció es produeix quan el mascle, acostant-se a la femella, mou el cap i infla la seva barba</a:t>
            </a: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a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ovípar.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0" descr="Resultat d'imatges de insectos  que comen eel dragon barbu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480720" cy="42976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59832" y="548680"/>
            <a:ext cx="306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ALIMENTACIÓ</a:t>
            </a:r>
            <a:endParaRPr lang="ca-E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339752" y="1196752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Drac barbut és omnívor.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3983" y="260648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>
                <a:latin typeface="Verdana" pitchFamily="34" charset="0"/>
                <a:cs typeface="Times New Roman" pitchFamily="18" charset="0"/>
              </a:rPr>
              <a:t>CURIOSITATS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105273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drac barbut, si se sent amenaçat, obre la boca, desplegant la seva barba d'espines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2132856"/>
            <a:ext cx="6893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 experimentar canvis molt lleus de color</a:t>
            </a:r>
            <a:endParaRPr lang="es-E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Resultat d'imatges de drac barb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6768752" cy="36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159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3" descr="Resultat d'imatges de Fotos  del dragon barbudo de su med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553481" cy="49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318082" y="332656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2800" b="1" dirty="0" smtClean="0">
                <a:latin typeface="Verdana" pitchFamily="34" charset="0"/>
                <a:cs typeface="Times New Roman" pitchFamily="18" charset="0"/>
              </a:rPr>
              <a:t>REFLEXIÓ</a:t>
            </a:r>
            <a:endParaRPr lang="ca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03848" y="980728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Què hem après?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738923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104</Words>
  <Application>Microsoft Office PowerPoint</Application>
  <PresentationFormat>Presentación en pantalla (4:3)</PresentationFormat>
  <Paragraphs>26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Drac Barbut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Drac Barbut</dc:title>
  <dc:creator>argo</dc:creator>
  <cp:lastModifiedBy>prof</cp:lastModifiedBy>
  <cp:revision>11</cp:revision>
  <dcterms:created xsi:type="dcterms:W3CDTF">2018-03-05T09:21:06Z</dcterms:created>
  <dcterms:modified xsi:type="dcterms:W3CDTF">2018-04-27T08:11:41Z</dcterms:modified>
</cp:coreProperties>
</file>