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95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0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36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51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07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15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6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72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60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43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3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3BCF-7125-4016-8F45-B22738A1B52D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D7287-334B-43DF-897E-6C9605D60C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0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S0PAvwSKp1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Imagen 1" descr="Resultat d'imatges de EL DELFÃN 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46112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4800" b="1" i="0" u="none" strike="noStrike" cap="none" normalizeH="0" baseline="0" smtClean="0">
                <a:ln>
                  <a:noFill/>
                </a:ln>
                <a:solidFill>
                  <a:srgbClr val="FF66FF"/>
                </a:solidFill>
                <a:effectLst/>
                <a:latin typeface="Castellar" pitchFamily="18" charset="0"/>
                <a:ea typeface="Calibri" pitchFamily="34" charset="0"/>
                <a:cs typeface="Times New Roman" pitchFamily="18" charset="0"/>
              </a:rPr>
              <a:t>EL DOFÍ ROSA</a:t>
            </a:r>
            <a:endParaRPr kumimoji="0" lang="ca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35696" y="3140968"/>
            <a:ext cx="68762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Martí </a:t>
            </a:r>
            <a:r>
              <a:rPr lang="ca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Cermerón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Sergio Centelles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Lucía </a:t>
            </a:r>
            <a:r>
              <a:rPr lang="ca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Maturana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Sheila de Luna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Escola Honorable Josep Tarradellas, 3rB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 2017-2018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59832" y="476672"/>
            <a:ext cx="2768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REFLEXIÓ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59832" y="2276872"/>
            <a:ext cx="314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Què hem après?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415905"/>
            <a:ext cx="8290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 smtClean="0"/>
              <a:t>PER QUÈ HEM ESCOLLIT AQUEST ANIMAL?</a:t>
            </a:r>
            <a:endParaRPr lang="es-ES" sz="3600" b="1" dirty="0"/>
          </a:p>
        </p:txBody>
      </p:sp>
      <p:pic>
        <p:nvPicPr>
          <p:cNvPr id="3074" name="Picture 2" descr="Resultat d'imatges de delfÃ­n r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62" y="2432050"/>
            <a:ext cx="5064125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90713"/>
            <a:ext cx="8084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 smtClean="0"/>
              <a:t>2. </a:t>
            </a:r>
            <a:r>
              <a:rPr lang="ca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VERTEBRAT O INVERTEBRAT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55776" y="2348880"/>
            <a:ext cx="4248472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dofí rosa és vertebrat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Resultat d'imatges de esqueleto del delfÃ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66" y="3284984"/>
            <a:ext cx="5989717" cy="26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9537" y="1412776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Pertany al grup dels mamífers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47664" y="233436"/>
            <a:ext cx="6599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AL QUAL </a:t>
            </a:r>
            <a:r>
              <a:rPr lang="ca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PERTANY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/>
          </a:p>
        </p:txBody>
      </p:sp>
      <p:pic>
        <p:nvPicPr>
          <p:cNvPr id="1026" name="Picture 2" descr="Resultat d'imatges de mamÃ­feros terrestres y acuaticosÃ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7" y="2348880"/>
            <a:ext cx="53508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mapa del mundo ma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147"/>
            <a:ext cx="4968552" cy="45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esultat d'imatges de mapa rÃ­os de america del s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74592"/>
            <a:ext cx="3159680" cy="30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99841" y="233436"/>
            <a:ext cx="2390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VIU?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970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t d'imatges de delfÃ­n rosa nadandoÃ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76" y="2060848"/>
            <a:ext cx="293856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87824" y="233436"/>
            <a:ext cx="4355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DESPLAÇAMENT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593664" y="134076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a-ES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Neden molt en parella.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Arriben </a:t>
            </a: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una velocitat màxima de 22 km/h, encara que al moment de caçar és capaç de nedar en una velocitat de 30 km/h. 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t d'imatges de delfÃ­n rosa hi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188091"/>
            <a:ext cx="5711825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87824" y="233436"/>
            <a:ext cx="4022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REPRODUCCIÓ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701824" y="1156766"/>
            <a:ext cx="7470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Neixen del ventre de la mare.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Tenen més probabilitats d'aparellament durant la </a:t>
            </a: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primavera.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Resultat d'imatges de calam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90883"/>
            <a:ext cx="3640540" cy="273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01713" y="629350"/>
            <a:ext cx="228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altLang="es-E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/>
          </a:p>
        </p:txBody>
      </p:sp>
      <p:pic>
        <p:nvPicPr>
          <p:cNvPr id="4100" name="Picture 4" descr="Resultat d'imatges de pe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988840"/>
            <a:ext cx="34845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987824" y="233436"/>
            <a:ext cx="38860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ALIMENTACIÓ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826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84" y="2492895"/>
            <a:ext cx="38004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31840" y="558741"/>
            <a:ext cx="3794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CURIOSITATS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0624" y="1205072"/>
            <a:ext cx="7632848" cy="11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 neixen son grisos, però quan es fan adults es tornen de color rosa. 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120</Words>
  <Application>Microsoft Office PowerPoint</Application>
  <PresentationFormat>Presentación en pantalla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argo</dc:creator>
  <cp:lastModifiedBy>super</cp:lastModifiedBy>
  <cp:revision>15</cp:revision>
  <dcterms:created xsi:type="dcterms:W3CDTF">2018-04-13T08:38:58Z</dcterms:created>
  <dcterms:modified xsi:type="dcterms:W3CDTF">2018-04-27T08:52:25Z</dcterms:modified>
</cp:coreProperties>
</file>