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614-C2BF-49C6-9E52-8E1F5F4D0A0C}" type="datetimeFigureOut">
              <a:rPr lang="es-ES" smtClean="0"/>
              <a:pPr/>
              <a:t>27/04/2018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C09-5FC9-44B3-8B5F-7CB2FEFCCA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614-C2BF-49C6-9E52-8E1F5F4D0A0C}" type="datetimeFigureOut">
              <a:rPr lang="es-ES" smtClean="0"/>
              <a:pPr/>
              <a:t>27/04/2018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C09-5FC9-44B3-8B5F-7CB2FEFCCA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614-C2BF-49C6-9E52-8E1F5F4D0A0C}" type="datetimeFigureOut">
              <a:rPr lang="es-ES" smtClean="0"/>
              <a:pPr/>
              <a:t>27/04/2018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C09-5FC9-44B3-8B5F-7CB2FEFCCA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614-C2BF-49C6-9E52-8E1F5F4D0A0C}" type="datetimeFigureOut">
              <a:rPr lang="es-ES" smtClean="0"/>
              <a:pPr/>
              <a:t>27/04/2018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C09-5FC9-44B3-8B5F-7CB2FEFCCA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614-C2BF-49C6-9E52-8E1F5F4D0A0C}" type="datetimeFigureOut">
              <a:rPr lang="es-ES" smtClean="0"/>
              <a:pPr/>
              <a:t>27/04/2018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C09-5FC9-44B3-8B5F-7CB2FEFCCA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614-C2BF-49C6-9E52-8E1F5F4D0A0C}" type="datetimeFigureOut">
              <a:rPr lang="es-ES" smtClean="0"/>
              <a:pPr/>
              <a:t>27/04/2018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C09-5FC9-44B3-8B5F-7CB2FEFCCA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614-C2BF-49C6-9E52-8E1F5F4D0A0C}" type="datetimeFigureOut">
              <a:rPr lang="es-ES" smtClean="0"/>
              <a:pPr/>
              <a:t>27/04/2018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C09-5FC9-44B3-8B5F-7CB2FEFCCA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614-C2BF-49C6-9E52-8E1F5F4D0A0C}" type="datetimeFigureOut">
              <a:rPr lang="es-ES" smtClean="0"/>
              <a:pPr/>
              <a:t>27/04/2018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C09-5FC9-44B3-8B5F-7CB2FEFCCA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614-C2BF-49C6-9E52-8E1F5F4D0A0C}" type="datetimeFigureOut">
              <a:rPr lang="es-ES" smtClean="0"/>
              <a:pPr/>
              <a:t>27/04/2018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C09-5FC9-44B3-8B5F-7CB2FEFCCA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614-C2BF-49C6-9E52-8E1F5F4D0A0C}" type="datetimeFigureOut">
              <a:rPr lang="es-ES" smtClean="0"/>
              <a:pPr/>
              <a:t>27/04/2018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C09-5FC9-44B3-8B5F-7CB2FEFCCA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F2614-C2BF-49C6-9E52-8E1F5F4D0A0C}" type="datetimeFigureOut">
              <a:rPr lang="es-ES" smtClean="0"/>
              <a:pPr/>
              <a:t>27/04/2018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1C09-5FC9-44B3-8B5F-7CB2FEFCCA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F2614-C2BF-49C6-9E52-8E1F5F4D0A0C}" type="datetimeFigureOut">
              <a:rPr lang="es-ES" smtClean="0"/>
              <a:pPr/>
              <a:t>27/04/2018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E1C09-5FC9-44B3-8B5F-7CB2FEFCCA3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estaticos.muymascotas.es/media/cache/1000x_thumb/uploads/images/gallery/59a7e77d5bafe8b69d734475/axolote-amarill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s://pre00.deviantart.net/d518/th/pre/i/2014/126/6/4/esqueleto_ajolote_by_beshs-d7hcl3p.pn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s://encrypted-tbn0.gstatic.com/images?q=tbn:ANd9GcSuMZCVtXza2KJDUuo3ACczD-etjYlaM4r12Al21sTV9Ac2oKy-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s://allyouneedisbiology.files.wordpress.com/2017/01/tadpoles_-_agalychnis_callidryas_cutted-min.png?w=328&amp;h=273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youtube.com/watch?v=_xB1WxUSo0w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https://static.vix.com/es/sites/default/files/styles/large/public/btg/curiosidades.batanga.com/files/Animales-extra%C3%B1os-El-Axolote.jpg?itok=KgmLqVI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s://i.pinimg.com/736x/28/19/37/2819377dda3d3d40604df320db365e4e--axolotl-tank-baby-axolotl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https://estaticos.muymascotas.es/media/cache/1000x_thumb/uploads/images/gallery/59a7e77d5bafe8b69d734475/axolote-amarillo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51520" y="764704"/>
            <a:ext cx="7841704" cy="5866648"/>
          </a:xfrm>
          <a:prstGeom prst="rect">
            <a:avLst/>
          </a:prstGeom>
          <a:noFill/>
        </p:spPr>
      </p:pic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899592" y="260648"/>
            <a:ext cx="7704856" cy="1228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AXOLOT</a:t>
            </a:r>
            <a:endParaRPr lang="es-ES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1685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6479704" y="2924944"/>
            <a:ext cx="26642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GERARD JURADO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AITANA MÁRQUEZ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HARITZ NUÑEZ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PAULA SANCHEZ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3rC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Escola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Josep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Tarradellas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Curs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2017-18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915816" y="188640"/>
            <a:ext cx="32373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ca-ES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USTIFICACIÓ</a:t>
            </a:r>
            <a:endParaRPr kumimoji="0" lang="ca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71600" y="908720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Hem triat aquest animal perquè ens ha cridat l’atenció i és bastant estrany. </a:t>
            </a:r>
            <a:endParaRPr lang="es-E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3 Imagen" descr="Resultado de imagen de ajolote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5846496" cy="40202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59632" y="548680"/>
            <a:ext cx="61131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ca-ES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ERTEBRAT O INVERTEBRAT</a:t>
            </a:r>
            <a:endParaRPr kumimoji="0" lang="ca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899592" y="1196752"/>
            <a:ext cx="66734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Té les potes articulades, amb les que pot  desplaçar-se  amb ajuda dels ossos</a:t>
            </a:r>
            <a:r>
              <a:rPr kumimoji="0" lang="ca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Verdana" pitchFamily="34" charset="0"/>
              </a:rPr>
              <a:t>.</a:t>
            </a:r>
            <a:endParaRPr kumimoji="0" lang="ca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Resultat d'imatges de ojolote esqueleto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t="12565"/>
          <a:stretch>
            <a:fillRect/>
          </a:stretch>
        </p:blipFill>
        <p:spPr bwMode="auto">
          <a:xfrm>
            <a:off x="2843808" y="2204864"/>
            <a:ext cx="4176464" cy="4377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979712" y="260648"/>
            <a:ext cx="53148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ca-ES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RUP AL QUAL PERTANY</a:t>
            </a:r>
            <a:endParaRPr kumimoji="0" lang="ca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87624" y="908720"/>
            <a:ext cx="7366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nostre animal pertany al grup dels amfibis. </a:t>
            </a:r>
            <a:endParaRPr lang="es-E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3 Imagen" descr="Resultat d'imatges de ojolote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00808"/>
            <a:ext cx="5971696" cy="41971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63888" y="260648"/>
            <a:ext cx="19405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ca-ES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N VIU</a:t>
            </a:r>
            <a:r>
              <a:rPr kumimoji="0" lang="ca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ca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836712"/>
            <a:ext cx="84161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Viu als  mars  profunds  i en captivitat es pot tenir a una peixera especial.  </a:t>
            </a:r>
          </a:p>
        </p:txBody>
      </p:sp>
      <p:pic>
        <p:nvPicPr>
          <p:cNvPr id="4" name="3 Imagen" descr="Resultat d'imatges de Xoximilco a Mèxic map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916832"/>
            <a:ext cx="655272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915816" y="260648"/>
            <a:ext cx="330628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ca-ES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EPRODUCCIÓ</a:t>
            </a:r>
            <a:endParaRPr kumimoji="0" lang="ca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31640" y="908720"/>
            <a:ext cx="7070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És un animal ovípar. Es a dir que neix d’ous.</a:t>
            </a:r>
            <a:endParaRPr lang="es-ES" sz="2400" dirty="0"/>
          </a:p>
        </p:txBody>
      </p:sp>
      <p:pic>
        <p:nvPicPr>
          <p:cNvPr id="4" name="3 Imagen" descr="Resultado de imagen de fotos de ous de axolotl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6"/>
            <a:ext cx="5904656" cy="4680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915816" y="260648"/>
            <a:ext cx="32613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ca-ES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LIMENTACIÓ</a:t>
            </a:r>
            <a:r>
              <a:rPr kumimoji="0" lang="ca-E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ca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835696" y="980728"/>
            <a:ext cx="5643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És carnívor i s’alimenta d’insectes. </a:t>
            </a:r>
            <a:endParaRPr lang="es-E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3 Imagen" descr="Resultat d'imatges de alimentación del ajolo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44824"/>
            <a:ext cx="6444436" cy="411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915816" y="332656"/>
            <a:ext cx="31299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ca-ES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URIOSITATS</a:t>
            </a:r>
            <a:endParaRPr kumimoji="0" lang="ca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979712" y="908720"/>
            <a:ext cx="52790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 Mèxic és un animal comestible</a:t>
            </a:r>
            <a:r>
              <a:rPr kumimoji="0" lang="ca-E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Verdana" pitchFamily="34" charset="0"/>
              </a:rPr>
              <a:t>.</a:t>
            </a:r>
            <a:endParaRPr kumimoji="0" lang="ca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Resultado de imagen de axolotl">
            <a:hlinkClick r:id="rId2"/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5245216" cy="4162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619672" y="188640"/>
            <a:ext cx="59736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228528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a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ca-ES" sz="28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UÈ HEM APRÈS? REFLEXIÓ</a:t>
            </a:r>
            <a:endParaRPr kumimoji="0" lang="ca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1560" y="908720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Hem après que menja l’axolot, els tipus de axolot que hi ha, també sabem on viu, la seva reproducció, entre altres coses.</a:t>
            </a:r>
            <a:endParaRPr lang="es-E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3 Imagen" descr="Resultado de imagen de axolotl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b="9772"/>
          <a:stretch>
            <a:fillRect/>
          </a:stretch>
        </p:blipFill>
        <p:spPr bwMode="auto">
          <a:xfrm>
            <a:off x="3203848" y="2204864"/>
            <a:ext cx="3456384" cy="4032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138</Words>
  <Application>Microsoft Office PowerPoint</Application>
  <PresentationFormat>Presentación en pantalla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JT</dc:creator>
  <cp:lastModifiedBy>prof</cp:lastModifiedBy>
  <cp:revision>8</cp:revision>
  <dcterms:created xsi:type="dcterms:W3CDTF">2018-04-13T08:43:46Z</dcterms:created>
  <dcterms:modified xsi:type="dcterms:W3CDTF">2018-04-27T09:01:02Z</dcterms:modified>
</cp:coreProperties>
</file>