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80" autoAdjust="0"/>
    <p:restoredTop sz="94660"/>
  </p:normalViewPr>
  <p:slideViewPr>
    <p:cSldViewPr>
      <p:cViewPr>
        <p:scale>
          <a:sx n="60" d="100"/>
          <a:sy n="60" d="100"/>
        </p:scale>
        <p:origin x="-90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B0EC7-0CFC-49A7-A84B-30C11B30535D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FD784-51C0-4D20-BD93-C9C070C133A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FD784-51C0-4D20-BD93-C9C070C133AC}" type="slidenum">
              <a:rPr lang="es-ES" smtClean="0"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D0C7C-F9A3-4AF9-B44D-DC09EB13EAE6}" type="datetimeFigureOut">
              <a:rPr lang="es-ES" smtClean="0"/>
              <a:pPr/>
              <a:t>27/04/2018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1049B-A747-4ACF-986D-78EA92082B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xlsemanal.com/wp-content/uploads/sites/3/2016/06/medusas-1-b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2.bp.blogspot.com/-YkjIfIAJV88/Tqp7sG32eMI/AAAAAAAAAFA/Ng0g7pLT0yo/s1600/medusas1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s://sobrecuriosidades.com/wp-content/uploads/2009/08/medusas1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cram.org/ca/les-meduses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200150" y="1828800"/>
            <a:ext cx="6756226" cy="828675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 rtl="0"/>
            <a:r>
              <a:rPr lang="es-ES" sz="36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effectLst/>
                <a:latin typeface="Impact"/>
              </a:rPr>
              <a:t>MEDUSES</a:t>
            </a:r>
            <a:endParaRPr lang="es-ES" sz="36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707070"/>
                  </a:gs>
                  <a:gs pos="50000">
                    <a:srgbClr val="FFFFFF"/>
                  </a:gs>
                  <a:gs pos="100000">
                    <a:srgbClr val="707070"/>
                  </a:gs>
                </a:gsLst>
                <a:lin ang="2700000" scaled="1"/>
              </a:gradFill>
              <a:effectLst/>
              <a:latin typeface="Impact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7" name="Imagen 8" descr="Resultat d'imatges de MEDUS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24944"/>
            <a:ext cx="5505450" cy="3667125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5868144" y="4077072"/>
            <a:ext cx="29523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a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Markela</a:t>
            </a:r>
            <a:r>
              <a:rPr kumimoji="0" lang="ca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a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Kastrisianakis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a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Naia Muñoz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a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Diego Ribas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a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Erik </a:t>
            </a:r>
            <a:r>
              <a:rPr kumimoji="0" lang="ca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Valderrama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a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3rC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a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Curs 2017-2018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a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Escola Josep Tarradellas</a:t>
            </a:r>
            <a:endParaRPr kumimoji="0" lang="ca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ayo"/>
          <p:cNvSpPr/>
          <p:nvPr/>
        </p:nvSpPr>
        <p:spPr>
          <a:xfrm>
            <a:off x="2339752" y="457200"/>
            <a:ext cx="4863702" cy="190425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83768" y="476672"/>
            <a:ext cx="37032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x-none" sz="2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QUÈ HEM APRES?</a:t>
            </a:r>
            <a:endParaRPr lang="es-ES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971600" y="1052736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Hem après que menja zooplàncton, que sempre està en moviment, fins i tot quan dorm.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Resultat d'imatges de medus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132856"/>
            <a:ext cx="5472608" cy="3626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23528" y="804406"/>
            <a:ext cx="8208912" cy="1731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 bmk="_Toc51137887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JUSTIFICACIÓ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Hem escollit la medusa perquè considerem que és un animal estrany i que volem saber més.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3" name="Picture 1" descr="Resultado de imagen de medusas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195736" y="3212976"/>
            <a:ext cx="4600575" cy="3190875"/>
          </a:xfrm>
          <a:prstGeom prst="rect">
            <a:avLst/>
          </a:prstGeom>
          <a:noFill/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90488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VERTEBRAT O INVERTEBRAT</a:t>
            </a:r>
            <a:br>
              <a:rPr lang="ca-E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ca-ES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ca-ES" dirty="0"/>
          </a:p>
          <a:p>
            <a:pPr algn="just"/>
            <a:endParaRPr lang="ca-ES" sz="1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025" name="Picture 1" descr="Resultat d'imatges de MEDUSaS invertebrado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4944" b="8678"/>
          <a:stretch>
            <a:fillRect/>
          </a:stretch>
        </p:blipFill>
        <p:spPr bwMode="auto">
          <a:xfrm>
            <a:off x="1691680" y="2276872"/>
            <a:ext cx="5184576" cy="390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0488" y="4905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1081861"/>
            <a:ext cx="85689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La medusa és un animal invertebrat, ja que no té ni ossos, ni columna vertebral. </a:t>
            </a:r>
            <a:endParaRPr kumimoji="0" lang="ca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lvl="0"/>
            <a:r>
              <a:rPr lang="x-none" sz="31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GRUP AL QUAL PERTANY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medusa pertany al grup dels celenterats. </a:t>
            </a:r>
            <a:endParaRPr lang="ca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pPr>
              <a:buNone/>
            </a:pPr>
            <a:r>
              <a:rPr lang="ca-ES" sz="2400" dirty="0"/>
              <a:t> </a:t>
            </a:r>
            <a:endParaRPr lang="es-ES" sz="2400" dirty="0"/>
          </a:p>
          <a:p>
            <a:endParaRPr lang="ca-ES" sz="2400" dirty="0"/>
          </a:p>
          <a:p>
            <a:pPr>
              <a:buNone/>
            </a:pPr>
            <a:r>
              <a:rPr lang="ca-ES" sz="2400" dirty="0"/>
              <a:t> </a:t>
            </a:r>
            <a:endParaRPr lang="es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es-E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3" y="1844824"/>
            <a:ext cx="7719999" cy="4567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Flecha derecha"/>
          <p:cNvSpPr/>
          <p:nvPr/>
        </p:nvSpPr>
        <p:spPr>
          <a:xfrm rot="1727355">
            <a:off x="242515" y="3985318"/>
            <a:ext cx="944495" cy="50405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347864" y="332656"/>
            <a:ext cx="18998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x-none" sz="2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 VIU?</a:t>
            </a:r>
            <a:endParaRPr lang="es-ES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1560" y="980728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medusa viu als oceans i mars, des de la superfície fins a les profunditats del mar.</a:t>
            </a:r>
          </a:p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Hi ha algunes que també s’han adaptat a viure en aigües dolces.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5" name="Picture 1" descr="Resultat d'imatges de MEDUSaS donde viven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835696" y="2636912"/>
            <a:ext cx="5256584" cy="3896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411760" y="301879"/>
            <a:ext cx="3763064" cy="90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sz="2800" b="1" i="0" u="none" strike="noStrike" cap="none" normalizeH="0" baseline="0" dirty="0" smtClean="0" bmk="_Toc511378874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DESPLACEMENT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1124744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medusa es desplaça nedant amb els seus tentacles i a més s'inclina una mica amb el seu cos. Les meduses mai paren de nedar ni quan estan dormides.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Picture 2" descr="Resultat d'imatges de MEDUSaS desplazamien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420888"/>
            <a:ext cx="5629275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1412776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Durant l'època de reproducció, les meduses mascles i les meduses femelles adultes alliberen a l'aigua les  cèl·lules  sexuals per tal que tingui lloc la fecundació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3" name="Picture 1" descr="Resultat d'imatges de MEDUSaS reproducció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284984"/>
            <a:ext cx="474657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Resultat d'imatges de MEDUSaS reproducción"/>
          <p:cNvPicPr>
            <a:picLocks noChangeAspect="1" noChangeArrowheads="1"/>
          </p:cNvPicPr>
          <p:nvPr/>
        </p:nvPicPr>
        <p:blipFill>
          <a:blip r:embed="rId4" cstate="print"/>
          <a:srcRect l="17314"/>
          <a:stretch>
            <a:fillRect/>
          </a:stretch>
        </p:blipFill>
        <p:spPr bwMode="auto">
          <a:xfrm>
            <a:off x="5148064" y="3284984"/>
            <a:ext cx="35750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3275856" y="620688"/>
            <a:ext cx="3312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x-none" sz="2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REPRODUCCIÓ</a:t>
            </a:r>
            <a:endParaRPr lang="es-ES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1124744"/>
            <a:ext cx="7236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Són animals carnívors i la seva alimentació inclou plàncton, crustacis, ous de peixos i fins i tot altres meduses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482" name="Picture 2" descr="Resultat d'imatges de MEDUSeS alimentación"/>
          <p:cNvPicPr>
            <a:picLocks noChangeAspect="1" noChangeArrowheads="1"/>
          </p:cNvPicPr>
          <p:nvPr/>
        </p:nvPicPr>
        <p:blipFill>
          <a:blip r:embed="rId2" cstate="print"/>
          <a:srcRect l="6163" r="10571"/>
          <a:stretch>
            <a:fillRect/>
          </a:stretch>
        </p:blipFill>
        <p:spPr bwMode="auto">
          <a:xfrm>
            <a:off x="1043608" y="2636912"/>
            <a:ext cx="5199078" cy="3209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2915816" y="404664"/>
            <a:ext cx="30620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ALIMENTACIÓ</a:t>
            </a:r>
            <a:endParaRPr lang="es-ES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Resultat d'imatges de alimentación medusa"/>
          <p:cNvPicPr>
            <a:picLocks noChangeAspect="1" noChangeArrowheads="1"/>
          </p:cNvPicPr>
          <p:nvPr/>
        </p:nvPicPr>
        <p:blipFill>
          <a:blip r:embed="rId3" cstate="print"/>
          <a:srcRect l="15019" r="11397"/>
          <a:stretch>
            <a:fillRect/>
          </a:stretch>
        </p:blipFill>
        <p:spPr bwMode="auto">
          <a:xfrm>
            <a:off x="6804248" y="2708920"/>
            <a:ext cx="1800200" cy="2950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915816" y="404664"/>
            <a:ext cx="2991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x-none" sz="2800" b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CURIOSITATS</a:t>
            </a:r>
            <a:endParaRPr lang="es-ES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195736" y="1052736"/>
            <a:ext cx="45239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Tenen l’aspecte de para-sol.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691680" y="1556792"/>
            <a:ext cx="57423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composició de les meduses és fonamentalment d'aigua. </a:t>
            </a:r>
            <a:endParaRPr lang="es-E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 descr="Resultat d'imatges de MEDUSaS invertebr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492896"/>
            <a:ext cx="5616575" cy="372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221</Words>
  <Application>Microsoft Office PowerPoint</Application>
  <PresentationFormat>Presentación en pantalla (4:3)</PresentationFormat>
  <Paragraphs>56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Diapositiva 2</vt:lpstr>
      <vt:lpstr>VERTEBRAT O INVERTEBRAT </vt:lpstr>
      <vt:lpstr>GRUP AL QUAL PERTANY 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JT</dc:creator>
  <cp:lastModifiedBy>prof</cp:lastModifiedBy>
  <cp:revision>14</cp:revision>
  <dcterms:created xsi:type="dcterms:W3CDTF">2018-04-13T08:33:56Z</dcterms:created>
  <dcterms:modified xsi:type="dcterms:W3CDTF">2018-04-27T08:07:55Z</dcterms:modified>
</cp:coreProperties>
</file>