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AF5A5-9C85-4117-8FBB-6B568A4DA780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3A36F-EF3D-4934-AD5A-5F0CBC758C2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2714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3A36F-EF3D-4934-AD5A-5F0CBC758C2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9185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3A36F-EF3D-4934-AD5A-5F0CBC758C2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7579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8166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1809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185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3505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6606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5542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1197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1179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9666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1658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2157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982EB-5B5F-48FC-A1F2-8DF378E25164}" type="datetimeFigureOut">
              <a:rPr lang="es-ES" smtClean="0"/>
              <a:pPr/>
              <a:t>27/04/2018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7CC0-044F-414F-BADF-78DAF42603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8206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geopolitica.ru/sites/default/files/styles/wide_16_9/public/1430999167_eurasia.jpg?itok=WH-5H8q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deanimalia.com/images/full/sabana/caracal2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0dHAAlhqx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vignette.wikia.nocookie.net/reinoanimalia/images/e/ed/Lince_canadiense_8.png/revision/latest/scale-to-width-down/322?cb=20140412022420&amp;path-prefix=es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aturahoy.com/wp-content/uploads/2016/04/lince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C00000"/>
                </a:solidFill>
              </a:rPr>
              <a:t>EL </a:t>
            </a:r>
            <a:r>
              <a:rPr lang="ca-ES" sz="7200" dirty="0" smtClean="0">
                <a:solidFill>
                  <a:srgbClr val="C00000"/>
                </a:solidFill>
              </a:rPr>
              <a:t>LINX</a:t>
            </a:r>
            <a:endParaRPr lang="ca-ES" sz="7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Resultat d'imatges de LINX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7992888" cy="6336704"/>
          </a:xfrm>
        </p:spPr>
        <p:txBody>
          <a:bodyPr>
            <a:noAutofit/>
          </a:bodyPr>
          <a:lstStyle/>
          <a:p>
            <a:pPr algn="ctr"/>
            <a:r>
              <a:rPr lang="es-ES" sz="7200" dirty="0" smtClean="0">
                <a:solidFill>
                  <a:srgbClr val="FFFF00"/>
                </a:solidFill>
              </a:rPr>
              <a:t>LINX</a:t>
            </a:r>
            <a:endParaRPr lang="es-ES" sz="7200" dirty="0">
              <a:solidFill>
                <a:srgbClr val="FFFF00"/>
              </a:solidFill>
            </a:endParaRP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r"/>
            <a:r>
              <a:rPr lang="es-ES" sz="2400" dirty="0" smtClean="0">
                <a:solidFill>
                  <a:schemeClr val="tx1"/>
                </a:solidFill>
              </a:rPr>
              <a:t>Guillermo  Solana</a:t>
            </a:r>
          </a:p>
          <a:p>
            <a:pPr algn="r"/>
            <a:r>
              <a:rPr lang="es-ES" sz="2400" dirty="0" smtClean="0">
                <a:solidFill>
                  <a:schemeClr val="tx1"/>
                </a:solidFill>
              </a:rPr>
              <a:t>Irene Montes</a:t>
            </a:r>
          </a:p>
          <a:p>
            <a:pPr algn="r"/>
            <a:r>
              <a:rPr lang="es-ES" sz="2400" dirty="0" smtClean="0">
                <a:solidFill>
                  <a:schemeClr val="tx1"/>
                </a:solidFill>
              </a:rPr>
              <a:t>Jordi </a:t>
            </a:r>
            <a:r>
              <a:rPr lang="es-ES" sz="2400" dirty="0" err="1" smtClean="0">
                <a:solidFill>
                  <a:schemeClr val="tx1"/>
                </a:solidFill>
              </a:rPr>
              <a:t>Insa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r"/>
            <a:r>
              <a:rPr lang="es-ES" sz="2400" dirty="0" err="1" smtClean="0">
                <a:solidFill>
                  <a:schemeClr val="tx1"/>
                </a:solidFill>
              </a:rPr>
              <a:t>Escola</a:t>
            </a:r>
            <a:r>
              <a:rPr lang="es-ES" sz="2400" dirty="0" smtClean="0">
                <a:solidFill>
                  <a:schemeClr val="tx1"/>
                </a:solidFill>
              </a:rPr>
              <a:t> Josep </a:t>
            </a:r>
            <a:r>
              <a:rPr lang="es-ES" sz="2400" dirty="0" err="1" smtClean="0">
                <a:solidFill>
                  <a:schemeClr val="tx1"/>
                </a:solidFill>
              </a:rPr>
              <a:t>Tarradellas</a:t>
            </a:r>
            <a:r>
              <a:rPr lang="es-ES" sz="2400" dirty="0" smtClean="0">
                <a:solidFill>
                  <a:schemeClr val="tx1"/>
                </a:solidFill>
              </a:rPr>
              <a:t>, 3rB</a:t>
            </a:r>
          </a:p>
          <a:p>
            <a:pPr algn="r"/>
            <a:r>
              <a:rPr lang="es-ES" sz="2400" dirty="0" smtClean="0">
                <a:solidFill>
                  <a:schemeClr val="tx1"/>
                </a:solidFill>
              </a:rPr>
              <a:t>2017-2018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6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Resultat d'imatges de LIN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-15133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6632"/>
            <a:ext cx="8208912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2800" dirty="0" smtClean="0"/>
          </a:p>
          <a:p>
            <a:pPr marL="0" indent="0" algn="ctr">
              <a:buNone/>
            </a:pPr>
            <a:endParaRPr lang="ca-ES" sz="7300" dirty="0"/>
          </a:p>
          <a:p>
            <a:pPr marL="0" indent="0"/>
            <a:r>
              <a:rPr lang="ca-ES" sz="4000" dirty="0" smtClean="0"/>
              <a:t>Què he après?</a:t>
            </a:r>
          </a:p>
          <a:p>
            <a:pPr marL="0" indent="0"/>
            <a:r>
              <a:rPr lang="ca-ES" sz="4000" dirty="0" smtClean="0"/>
              <a:t>Què és el que més m’ha agradat?</a:t>
            </a:r>
            <a:endParaRPr lang="ca-ES" sz="4000" dirty="0"/>
          </a:p>
        </p:txBody>
      </p:sp>
      <p:sp>
        <p:nvSpPr>
          <p:cNvPr id="6" name="5 Rectángulo"/>
          <p:cNvSpPr/>
          <p:nvPr/>
        </p:nvSpPr>
        <p:spPr>
          <a:xfrm>
            <a:off x="2411760" y="47667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/>
              <a:t>REFLEXIÓ</a:t>
            </a:r>
          </a:p>
        </p:txBody>
      </p:sp>
      <p:pic>
        <p:nvPicPr>
          <p:cNvPr id="3074" name="Picture 2" descr="Resultat d'imatges de linx cor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433635" cy="2232248"/>
          </a:xfrm>
          <a:prstGeom prst="rect">
            <a:avLst/>
          </a:prstGeom>
          <a:noFill/>
        </p:spPr>
      </p:pic>
      <p:pic>
        <p:nvPicPr>
          <p:cNvPr id="3076" name="Picture 4" descr="Resultat d'imatges de cria de li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883949" cy="2278584"/>
          </a:xfrm>
          <a:prstGeom prst="rect">
            <a:avLst/>
          </a:prstGeom>
          <a:noFill/>
        </p:spPr>
      </p:pic>
      <p:pic>
        <p:nvPicPr>
          <p:cNvPr id="3078" name="Picture 6" descr="Resultat d'imatges de cria de lin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301208"/>
            <a:ext cx="408819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53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Resultat d'imatges de LIN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-15133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2800" dirty="0" smtClean="0"/>
          </a:p>
          <a:p>
            <a:pPr marL="0" indent="0" algn="ctr">
              <a:buNone/>
            </a:pPr>
            <a:r>
              <a:rPr 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JUSTIFICACIÓ</a:t>
            </a:r>
            <a:endParaRPr lang="ca-E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a-ES" sz="73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702432" y="1974031"/>
            <a:ext cx="5778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què hem escollit aquest animal?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Imagen 2" descr="Resultado de imagen de LI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33" y="2924175"/>
            <a:ext cx="54006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81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Resultat d'imatges de LIN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-15133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2800" dirty="0" smtClean="0"/>
          </a:p>
          <a:p>
            <a:pPr marL="0" indent="0" algn="ctr">
              <a:buNone/>
            </a:pPr>
            <a:endParaRPr lang="ca-ES" sz="7300" dirty="0"/>
          </a:p>
          <a:p>
            <a:pPr marL="0" indent="0" algn="ctr">
              <a:buNone/>
            </a:pPr>
            <a:endParaRPr lang="ca-ES" sz="73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116632"/>
            <a:ext cx="87129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a-ES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VERTEBRA O INVERTEBRAT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a-ES" sz="73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411760" y="1974031"/>
            <a:ext cx="371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un animal vertebrat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Imagen 3" descr="Resultado de imagen de ESQUELETO DEL LI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36" y="2924944"/>
            <a:ext cx="5391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6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Resultat d'imatges de LIN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-15133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2800" dirty="0" smtClean="0"/>
          </a:p>
          <a:p>
            <a:pPr marL="0" indent="0" algn="ctr">
              <a:buNone/>
            </a:pPr>
            <a:endParaRPr lang="ca-ES" sz="7300" dirty="0"/>
          </a:p>
          <a:p>
            <a:pPr marL="0" indent="0" algn="ctr">
              <a:buNone/>
            </a:pPr>
            <a:endParaRPr lang="ca-ES" sz="73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116632"/>
            <a:ext cx="87129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a-ES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AL QUAL PERTANY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a-ES" sz="73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203848" y="1968950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un mamífer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Imagen 4" descr="Resultado de imagen de MUCHOS MAMIFE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03395"/>
            <a:ext cx="53911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99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Resultat d'imatges de LIN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00" y="0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2800" dirty="0" smtClean="0"/>
          </a:p>
          <a:p>
            <a:pPr marL="0" indent="0" algn="ctr">
              <a:buNone/>
            </a:pPr>
            <a:endParaRPr lang="ca-ES" sz="7300" dirty="0"/>
          </a:p>
          <a:p>
            <a:pPr marL="0" indent="0" algn="ctr">
              <a:buNone/>
            </a:pPr>
            <a:endParaRPr lang="ca-ES" sz="73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116632"/>
            <a:ext cx="87129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a-ES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VIU?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a-ES" sz="7300" dirty="0"/>
          </a:p>
        </p:txBody>
      </p:sp>
      <p:pic>
        <p:nvPicPr>
          <p:cNvPr id="4098" name="Picture 2" descr="Resultado de imagen de eurasia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66229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61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Resultat d'imatges de LIN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60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2800" dirty="0" smtClean="0"/>
          </a:p>
          <a:p>
            <a:pPr marL="0" indent="0" algn="ctr">
              <a:buNone/>
            </a:pPr>
            <a:r>
              <a:rPr lang="ca-ES" sz="4000" b="1" dirty="0" smtClean="0"/>
              <a:t>DESPLAÇAMENT</a:t>
            </a:r>
            <a:endParaRPr lang="ca-ES" sz="4000" b="1" dirty="0"/>
          </a:p>
          <a:p>
            <a:pPr marL="0" indent="0" algn="ctr">
              <a:buNone/>
            </a:pPr>
            <a:endParaRPr lang="ca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2267744" y="1916832"/>
            <a:ext cx="4939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 córrer fins a 50 o 56 km/h</a:t>
            </a:r>
            <a:r>
              <a:rPr lang="ca-ES" dirty="0"/>
              <a:t>.</a:t>
            </a:r>
            <a:endParaRPr lang="es-ES" dirty="0"/>
          </a:p>
        </p:txBody>
      </p:sp>
      <p:pic>
        <p:nvPicPr>
          <p:cNvPr id="5125" name="Imagen 1" descr="Resultado de imagen de LI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76" y="2564904"/>
            <a:ext cx="53911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00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Resultat d'imatges de LINX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6" y="-428925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a-ES" sz="7300" dirty="0"/>
          </a:p>
          <a:p>
            <a:pPr marL="0" indent="0" algn="ctr">
              <a:buNone/>
            </a:pPr>
            <a:endParaRPr lang="ca-ES" sz="73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116632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a-ES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a-ES" sz="4000" b="1" dirty="0" smtClean="0"/>
              <a:t>REPRODUCCIÓ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a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827584" y="1439865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mascles aniran a la recerca de les femelles i els animaran a participar en el procés de </a:t>
            </a: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reproducció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questes </a:t>
            </a: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femelles poden aparellar-se amb més d'un mascle 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a-ES" dirty="0" smtClean="0"/>
          </a:p>
          <a:p>
            <a:pPr algn="just"/>
            <a:endParaRPr lang="es-ES" dirty="0"/>
          </a:p>
        </p:txBody>
      </p:sp>
      <p:pic>
        <p:nvPicPr>
          <p:cNvPr id="6150" name="Picture 6" descr="Resultado de imagen de reproducciÃ³n del lince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005064"/>
            <a:ext cx="34694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8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Resultat d'imatges de LIN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-15133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2800" dirty="0" smtClean="0"/>
          </a:p>
          <a:p>
            <a:pPr marL="0" indent="0" algn="ctr">
              <a:buNone/>
            </a:pPr>
            <a:endParaRPr lang="ca-ES" sz="7300" dirty="0"/>
          </a:p>
          <a:p>
            <a:pPr marL="0" indent="0" algn="ctr">
              <a:buNone/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arnívors</a:t>
            </a: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herbívors i omnívors</a:t>
            </a: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linx és carnívor. 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116632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a-ES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a-ES" sz="4000" b="1" dirty="0" smtClean="0"/>
              <a:t>ALIMENTACIÓ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a-ES" sz="2400" dirty="0"/>
          </a:p>
        </p:txBody>
      </p:sp>
      <p:pic>
        <p:nvPicPr>
          <p:cNvPr id="7170" name="Picture 2" descr="Resultado de imagen de alimentacion del lince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96" y="2852936"/>
            <a:ext cx="472851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55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Resultat d'imatges de LIN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-15133"/>
            <a:ext cx="9247503" cy="73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2800" dirty="0" smtClean="0"/>
          </a:p>
          <a:p>
            <a:pPr marL="0" indent="0" algn="ctr">
              <a:buNone/>
            </a:pPr>
            <a:endParaRPr lang="ca-ES" sz="4000" dirty="0"/>
          </a:p>
          <a:p>
            <a:pPr marL="0" indent="0" algn="ctr">
              <a:buNone/>
            </a:pPr>
            <a:endParaRPr lang="ca-ES" sz="7300" dirty="0"/>
          </a:p>
          <a:p>
            <a:pPr marL="0" indent="0" algn="ctr">
              <a:buNone/>
            </a:pPr>
            <a:endParaRPr lang="ca-ES" sz="73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403648" y="332656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CURIOSITATS</a:t>
            </a:r>
          </a:p>
          <a:p>
            <a:pPr algn="ctr"/>
            <a:endParaRPr lang="es-ES" sz="4000" dirty="0" smtClean="0"/>
          </a:p>
          <a:p>
            <a:pPr>
              <a:buFont typeface="Arial" pitchFamily="34" charset="0"/>
              <a:buChar char="•"/>
            </a:pPr>
            <a:r>
              <a:rPr lang="ca-ES" sz="4000" dirty="0" smtClean="0"/>
              <a:t>Enterra les restes de les seves preses.</a:t>
            </a:r>
          </a:p>
          <a:p>
            <a:pPr>
              <a:buFont typeface="Arial" pitchFamily="34" charset="0"/>
              <a:buChar char="•"/>
            </a:pPr>
            <a:r>
              <a:rPr lang="ca-ES" sz="4000" dirty="0" smtClean="0"/>
              <a:t>Té una vista molt bona. </a:t>
            </a:r>
          </a:p>
          <a:p>
            <a:pPr>
              <a:buFont typeface="Arial" pitchFamily="34" charset="0"/>
              <a:buChar char="•"/>
            </a:pPr>
            <a:r>
              <a:rPr lang="ca-ES" sz="4000" dirty="0" smtClean="0"/>
              <a:t>Està en perill d’extinció.</a:t>
            </a:r>
          </a:p>
          <a:p>
            <a:endParaRPr lang="es-ES" sz="4000" dirty="0" smtClean="0"/>
          </a:p>
          <a:p>
            <a:pPr algn="ctr"/>
            <a:endParaRPr lang="es-ES" sz="4000" dirty="0" smtClean="0"/>
          </a:p>
          <a:p>
            <a:pPr algn="ctr"/>
            <a:endParaRPr lang="es-ES" sz="4000" dirty="0"/>
          </a:p>
        </p:txBody>
      </p:sp>
      <p:pic>
        <p:nvPicPr>
          <p:cNvPr id="2052" name="Picture 4" descr="Resultat d'imatges de curiosidades del linc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547664" y="4291013"/>
            <a:ext cx="62420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9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125</Words>
  <Application>Microsoft Office PowerPoint</Application>
  <PresentationFormat>Presentación en pantalla (4:3)</PresentationFormat>
  <Paragraphs>55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EL LINX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LINX</dc:title>
  <dc:creator>argo</dc:creator>
  <cp:lastModifiedBy>argo</cp:lastModifiedBy>
  <cp:revision>21</cp:revision>
  <dcterms:created xsi:type="dcterms:W3CDTF">2018-04-17T13:28:27Z</dcterms:created>
  <dcterms:modified xsi:type="dcterms:W3CDTF">2018-04-27T08:51:31Z</dcterms:modified>
</cp:coreProperties>
</file>