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DCA7A97-39DE-4E43-92E9-D383779E33DD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A6E0A6-B694-429F-90A4-3A6F6DADF0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536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D918B8-0988-43EA-8041-729CBFAF1FD5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8B474-0608-4587-BE1E-C32BCFD3C11A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E4BF-7B01-4937-B0FA-B4E4D0E28B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178A3-1B5E-4A29-8E79-3814873B066C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DB415-D393-4A5D-BC17-CD71921AA1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68E4D-E12A-4685-8D01-BB2513FAC7E5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1AF0-C44D-40A3-9FCF-1949F2D7BE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36132-EE80-4147-AE83-B64EBDC9C5BE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7ADF1-4A75-450A-B8E0-2470827702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FE9F2-9656-408D-94DA-A38C89DFF09B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A630A-7DB6-487C-9360-4B60429859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5E3B3-83A2-4CBF-B550-98FAB4B20C92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451B-7A6D-477C-ADA9-7466DD92AF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624D9-E70F-4CAB-936C-5AF50E88F83C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5E2C0-05BF-4D04-B358-2410271175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BE16E-D719-4370-8306-460B4DF04FA0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E9525-91FD-4844-A3B2-14BA28789F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90DC1-DFA5-48F8-ABB7-765963AFB6EA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28423-743A-4A24-81B1-F14B6C94E6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D510E-8EDB-445E-9601-AC7F19AEAA69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EEEFB-10F9-43AC-913A-AB09B22A9A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9313-D525-43F9-929C-847F41004D68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096B7-B810-4700-B0DF-09ADABB258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8767A0-49FC-41ED-8698-0683F5F9356C}" type="datetimeFigureOut">
              <a:rPr lang="es-ES"/>
              <a:pPr>
                <a:defRPr/>
              </a:pPr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32446D-0920-4381-A7B3-70047F3592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2 Subtítulo"/>
          <p:cNvSpPr>
            <a:spLocks noGrp="1"/>
          </p:cNvSpPr>
          <p:nvPr>
            <p:ph type="subTitle" idx="1"/>
          </p:nvPr>
        </p:nvSpPr>
        <p:spPr>
          <a:xfrm>
            <a:off x="6257925" y="5097463"/>
            <a:ext cx="2886075" cy="720725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dirty="0">
                <a:solidFill>
                  <a:srgbClr val="002060"/>
                </a:solidFill>
              </a:rPr>
              <a:t>Daniel </a:t>
            </a:r>
            <a:r>
              <a:rPr lang="es-ES" dirty="0" err="1">
                <a:solidFill>
                  <a:srgbClr val="002060"/>
                </a:solidFill>
              </a:rPr>
              <a:t>Espresate</a:t>
            </a:r>
            <a:r>
              <a:rPr lang="es-ES" dirty="0">
                <a:solidFill>
                  <a:srgbClr val="002060"/>
                </a:solidFill>
              </a:rPr>
              <a:t>   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62591" y="3140968"/>
            <a:ext cx="835292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8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NADAL BLANC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7394575" y="5818188"/>
            <a:ext cx="612775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</a:rPr>
              <a:t>2n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-1" y="1773237"/>
            <a:ext cx="9144001" cy="5084763"/>
          </a:xfrm>
        </p:spPr>
        <p:txBody>
          <a:bodyPr/>
          <a:lstStyle/>
          <a:p>
            <a:pPr eaLnBrk="1" hangingPunct="1"/>
            <a:r>
              <a:rPr lang="es-ES" sz="3600" b="1" dirty="0" smtClean="0">
                <a:solidFill>
                  <a:srgbClr val="0070C0"/>
                </a:solidFill>
              </a:rPr>
              <a:t/>
            </a:r>
            <a:br>
              <a:rPr lang="es-ES" sz="3600" b="1" dirty="0" smtClean="0">
                <a:solidFill>
                  <a:srgbClr val="0070C0"/>
                </a:solidFill>
              </a:rPr>
            </a:br>
            <a:r>
              <a:rPr lang="ca-ES" b="1" dirty="0" smtClean="0">
                <a:solidFill>
                  <a:srgbClr val="0070C0"/>
                </a:solidFill>
              </a:rPr>
              <a:t>Com cada any a aquestes dates</a:t>
            </a:r>
            <a:r>
              <a:rPr lang="es-ES" dirty="0" smtClean="0">
                <a:solidFill>
                  <a:srgbClr val="0070C0"/>
                </a:solidFill>
              </a:rPr>
              <a:t/>
            </a:r>
            <a:br>
              <a:rPr lang="es-ES" dirty="0" smtClean="0">
                <a:solidFill>
                  <a:srgbClr val="0070C0"/>
                </a:solidFill>
              </a:rPr>
            </a:br>
            <a:r>
              <a:rPr lang="ca-ES" b="1" dirty="0" smtClean="0">
                <a:solidFill>
                  <a:srgbClr val="0070C0"/>
                </a:solidFill>
              </a:rPr>
              <a:t>ens abriguem fins a dalt,</a:t>
            </a:r>
            <a:r>
              <a:rPr lang="es-ES" dirty="0" smtClean="0">
                <a:solidFill>
                  <a:srgbClr val="0070C0"/>
                </a:solidFill>
              </a:rPr>
              <a:t/>
            </a:r>
            <a:br>
              <a:rPr lang="es-ES" dirty="0" smtClean="0">
                <a:solidFill>
                  <a:srgbClr val="0070C0"/>
                </a:solidFill>
              </a:rPr>
            </a:br>
            <a:r>
              <a:rPr lang="ca-ES" b="1" dirty="0" smtClean="0">
                <a:solidFill>
                  <a:srgbClr val="0070C0"/>
                </a:solidFill>
              </a:rPr>
              <a:t>amb gorra, guants i bufanda</a:t>
            </a:r>
            <a:r>
              <a:rPr lang="es-ES" dirty="0" smtClean="0">
                <a:solidFill>
                  <a:srgbClr val="0070C0"/>
                </a:solidFill>
              </a:rPr>
              <a:t/>
            </a:r>
            <a:br>
              <a:rPr lang="es-ES" dirty="0" smtClean="0">
                <a:solidFill>
                  <a:srgbClr val="0070C0"/>
                </a:solidFill>
              </a:rPr>
            </a:br>
            <a:r>
              <a:rPr lang="ca-ES" b="1" dirty="0" smtClean="0">
                <a:solidFill>
                  <a:srgbClr val="0070C0"/>
                </a:solidFill>
              </a:rPr>
              <a:t>us desitgem Bon Nadal.</a:t>
            </a:r>
            <a:r>
              <a:rPr lang="es-ES" dirty="0" smtClean="0">
                <a:solidFill>
                  <a:srgbClr val="0070C0"/>
                </a:solidFill>
              </a:rPr>
              <a:t/>
            </a:r>
            <a:br>
              <a:rPr lang="es-ES" dirty="0" smtClean="0">
                <a:solidFill>
                  <a:srgbClr val="0070C0"/>
                </a:solidFill>
              </a:rPr>
            </a:br>
            <a:r>
              <a:rPr lang="es-ES" sz="3600" b="1" dirty="0" smtClean="0">
                <a:solidFill>
                  <a:srgbClr val="0070C0"/>
                </a:solidFill>
              </a:rPr>
              <a:t/>
            </a:r>
            <a:br>
              <a:rPr lang="es-ES" sz="3600" b="1" dirty="0" smtClean="0">
                <a:solidFill>
                  <a:srgbClr val="0070C0"/>
                </a:solidFill>
              </a:rPr>
            </a:br>
            <a:endParaRPr lang="es-ES" sz="36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ángulo 2"/>
          <p:cNvSpPr>
            <a:spLocks noChangeArrowheads="1"/>
          </p:cNvSpPr>
          <p:nvPr/>
        </p:nvSpPr>
        <p:spPr bwMode="auto">
          <a:xfrm>
            <a:off x="611188" y="2420938"/>
            <a:ext cx="792162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Construïm junts el pessebre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i la neu no veiem pas: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		ho diuen tots els </a:t>
            </a:r>
            <a:r>
              <a:rPr lang="ca-ES" sz="4400" b="1" dirty="0" smtClean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				poemes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i a mi em sembla un disbarat!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ángulo 1"/>
          <p:cNvSpPr>
            <a:spLocks noChangeArrowheads="1"/>
          </p:cNvSpPr>
          <p:nvPr/>
        </p:nvSpPr>
        <p:spPr bwMode="auto">
          <a:xfrm>
            <a:off x="1475656" y="2852936"/>
            <a:ext cx="61912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És mentida, quina barra!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Ja m’agradaria </a:t>
            </a:r>
            <a:r>
              <a:rPr lang="ca-E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a mi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llençar boles a la mare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i fer un ninot gegantí!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95513" y="1341438"/>
            <a:ext cx="4897437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s-ES" sz="4800" b="1" dirty="0">
              <a:solidFill>
                <a:srgbClr val="0070C0"/>
              </a:solidFill>
              <a:latin typeface="+mj-lt"/>
            </a:endParaRPr>
          </a:p>
          <a:p>
            <a:pPr>
              <a:defRPr/>
            </a:pPr>
            <a:endParaRPr lang="es-ES" sz="4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9458" name="Rectángulo 4"/>
          <p:cNvSpPr>
            <a:spLocks noChangeArrowheads="1"/>
          </p:cNvSpPr>
          <p:nvPr/>
        </p:nvSpPr>
        <p:spPr bwMode="auto">
          <a:xfrm>
            <a:off x="1619672" y="2636912"/>
            <a:ext cx="6234113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Com a petits astronautes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agafarem un coet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per pujar cims de muntanyes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i veure neu, flocs i gel.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ángulo 1"/>
          <p:cNvSpPr>
            <a:spLocks noChangeArrowheads="1"/>
          </p:cNvSpPr>
          <p:nvPr/>
        </p:nvSpPr>
        <p:spPr bwMode="auto">
          <a:xfrm>
            <a:off x="971600" y="2564904"/>
            <a:ext cx="7272338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I l’any vinent al desembre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potser ja haurem recitat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un poema dels de sempre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d’un Nadal blanc i nevat.</a:t>
            </a:r>
          </a:p>
          <a:p>
            <a:pPr algn="ctr"/>
            <a:endParaRPr lang="ca-ES" sz="4400" b="1" dirty="0">
              <a:solidFill>
                <a:srgbClr val="0070C0"/>
              </a:solidFill>
              <a:latin typeface="Escolar1"/>
              <a:cs typeface="Times New Roman" pitchFamily="18" charset="0"/>
            </a:endParaRPr>
          </a:p>
          <a:p>
            <a:pPr algn="ctr"/>
            <a:r>
              <a:rPr lang="ca-ES" sz="4400" b="1" dirty="0">
                <a:solidFill>
                  <a:srgbClr val="0070C0"/>
                </a:solidFill>
                <a:latin typeface="Escolar1"/>
                <a:cs typeface="Times New Roman" pitchFamily="18" charset="0"/>
              </a:rPr>
              <a:t>BON NADAL!!!</a:t>
            </a:r>
            <a:endParaRPr lang="es-E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68</Words>
  <Application>Microsoft Office PowerPoint</Application>
  <PresentationFormat>Presentación en pantalla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 Com cada any a aquestes dates ens abriguem fins a dalt, amb gorra, guants i bufanda us desitgem Bon Nadal.  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Noe</dc:creator>
  <cp:lastModifiedBy>direccio</cp:lastModifiedBy>
  <cp:revision>30</cp:revision>
  <dcterms:created xsi:type="dcterms:W3CDTF">2013-12-17T18:37:02Z</dcterms:created>
  <dcterms:modified xsi:type="dcterms:W3CDTF">2017-12-19T12:28:44Z</dcterms:modified>
</cp:coreProperties>
</file>