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107" d="100"/>
          <a:sy n="107" d="100"/>
        </p:scale>
        <p:origin x="-7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A817DCB-8E25-441F-BD44-E106625C8AE2}" type="datetimeFigureOut">
              <a:rPr lang="es-ES"/>
              <a:pPr>
                <a:defRPr/>
              </a:pPr>
              <a:t>11/12/2017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9EA20DC-1E52-45B1-BA7B-37AECE117A6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15363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0F30B0A-D423-4CFF-AEEC-0E9A5796A3AA}" type="slidenum">
              <a:rPr lang="es-ES" smtClean="0">
                <a:cs typeface="Arial" charset="0"/>
              </a:rPr>
              <a:pPr/>
              <a:t>1</a:t>
            </a:fld>
            <a:endParaRPr lang="es-E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600AB-1B79-4574-B6AB-7D1E991716FF}" type="datetimeFigureOut">
              <a:rPr lang="es-ES"/>
              <a:pPr>
                <a:defRPr/>
              </a:pPr>
              <a:t>11/12/2017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FFCD1-740F-470A-8EA5-BFB0BAA74EA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CEE16-DFD3-49E8-9642-C6A8365C6223}" type="datetimeFigureOut">
              <a:rPr lang="es-ES"/>
              <a:pPr>
                <a:defRPr/>
              </a:pPr>
              <a:t>11/12/2017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78386-1809-498D-97C3-AC479AC6090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52248-6923-4778-9BE4-15EF20A052AD}" type="datetimeFigureOut">
              <a:rPr lang="es-ES"/>
              <a:pPr>
                <a:defRPr/>
              </a:pPr>
              <a:t>11/12/2017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62BC4-C90E-43BC-944A-7C3969A98BA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D73A3-5F5B-4E24-A26E-6CD696F6D939}" type="datetimeFigureOut">
              <a:rPr lang="es-ES"/>
              <a:pPr>
                <a:defRPr/>
              </a:pPr>
              <a:t>11/12/2017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F4C4B-8685-46BA-9BA2-25E0CE69481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8B33E-9FD5-4EC2-80C2-06BDE59B6CFA}" type="datetimeFigureOut">
              <a:rPr lang="es-ES"/>
              <a:pPr>
                <a:defRPr/>
              </a:pPr>
              <a:t>11/12/2017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CE11F-7CC3-49FE-B5C5-FFC67D058AE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E39DA-3186-47C8-908A-F218EAA2B675}" type="datetimeFigureOut">
              <a:rPr lang="es-ES"/>
              <a:pPr>
                <a:defRPr/>
              </a:pPr>
              <a:t>11/12/2017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08C21-69E5-48E2-A0C8-C01965E07A8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A0894-9AF7-45A4-8C95-9FFBE146143F}" type="datetimeFigureOut">
              <a:rPr lang="es-ES"/>
              <a:pPr>
                <a:defRPr/>
              </a:pPr>
              <a:t>11/12/2017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58793-694E-41ED-9830-63C2BA911BF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C7A72-0297-4386-8CD7-080C12D97135}" type="datetimeFigureOut">
              <a:rPr lang="es-ES"/>
              <a:pPr>
                <a:defRPr/>
              </a:pPr>
              <a:t>11/12/2017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7132B-A449-45F3-AEDC-E9256FA2978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511EB-E9D5-4F22-A629-076270824714}" type="datetimeFigureOut">
              <a:rPr lang="es-ES"/>
              <a:pPr>
                <a:defRPr/>
              </a:pPr>
              <a:t>11/12/2017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C5319-908C-4B59-9663-228FB61C7E4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C86D4-4867-4602-AF1F-9442687601A7}" type="datetimeFigureOut">
              <a:rPr lang="es-ES"/>
              <a:pPr>
                <a:defRPr/>
              </a:pPr>
              <a:t>11/12/2017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FFFD0-8807-491D-BBDB-7F3AC1E52B1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EF763-B78F-4932-80AA-D784B2F89E76}" type="datetimeFigureOut">
              <a:rPr lang="es-ES"/>
              <a:pPr>
                <a:defRPr/>
              </a:pPr>
              <a:t>11/12/2017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FF546-B3E2-4367-8545-964164C74A8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AD470B5B-DD88-473D-BDFC-1ACB50636E54}" type="datetimeFigureOut">
              <a:rPr lang="es-ES"/>
              <a:pPr>
                <a:defRPr/>
              </a:pPr>
              <a:t>11/12/2017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AD88CF5A-73FE-48E2-AF1C-085C2715449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5" r:id="rId2"/>
    <p:sldLayoutId id="2147483684" r:id="rId3"/>
    <p:sldLayoutId id="2147483683" r:id="rId4"/>
    <p:sldLayoutId id="2147483682" r:id="rId5"/>
    <p:sldLayoutId id="2147483681" r:id="rId6"/>
    <p:sldLayoutId id="2147483680" r:id="rId7"/>
    <p:sldLayoutId id="2147483679" r:id="rId8"/>
    <p:sldLayoutId id="2147483678" r:id="rId9"/>
    <p:sldLayoutId id="2147483677" r:id="rId10"/>
    <p:sldLayoutId id="21474836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6"/>
          <p:cNvSpPr>
            <a:spLocks noGrp="1"/>
          </p:cNvSpPr>
          <p:nvPr>
            <p:ph type="title" idx="4294967295"/>
          </p:nvPr>
        </p:nvSpPr>
        <p:spPr>
          <a:xfrm>
            <a:off x="468313" y="3500438"/>
            <a:ext cx="8229600" cy="1143000"/>
          </a:xfrm>
        </p:spPr>
        <p:txBody>
          <a:bodyPr/>
          <a:lstStyle/>
          <a:p>
            <a:r>
              <a:rPr lang="es-ES" sz="6000" smtClean="0">
                <a:solidFill>
                  <a:schemeClr val="hlink"/>
                </a:solidFill>
              </a:rPr>
              <a:t>NADAL MÀGIC</a:t>
            </a:r>
          </a:p>
        </p:txBody>
      </p:sp>
      <p:sp>
        <p:nvSpPr>
          <p:cNvPr id="14338" name="2 Subtítulo"/>
          <p:cNvSpPr>
            <a:spLocks noGrp="1"/>
          </p:cNvSpPr>
          <p:nvPr>
            <p:ph type="body" idx="1"/>
          </p:nvPr>
        </p:nvSpPr>
        <p:spPr>
          <a:xfrm>
            <a:off x="6156325" y="6237288"/>
            <a:ext cx="2530475" cy="465137"/>
          </a:xfrm>
        </p:spPr>
        <p:txBody>
          <a:bodyPr/>
          <a:lstStyle/>
          <a:p>
            <a:pPr marL="342900" indent="-342900" algn="l" eaLnBrk="1" hangingPunct="1">
              <a:lnSpc>
                <a:spcPct val="80000"/>
              </a:lnSpc>
            </a:pPr>
            <a:r>
              <a:rPr lang="es-ES" sz="1400" smtClean="0">
                <a:solidFill>
                  <a:schemeClr val="hlink"/>
                </a:solidFill>
              </a:rPr>
              <a:t>MONTSE ASSENS I BORDA</a:t>
            </a:r>
          </a:p>
        </p:txBody>
      </p:sp>
      <p:sp>
        <p:nvSpPr>
          <p:cNvPr id="14339" name="5 CuadroTexto"/>
          <p:cNvSpPr txBox="1">
            <a:spLocks noChangeArrowheads="1"/>
          </p:cNvSpPr>
          <p:nvPr/>
        </p:nvSpPr>
        <p:spPr bwMode="auto">
          <a:xfrm>
            <a:off x="4127500" y="6272213"/>
            <a:ext cx="6111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800">
                <a:solidFill>
                  <a:schemeClr val="hlink"/>
                </a:solidFill>
              </a:rPr>
              <a:t>4t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Título"/>
          <p:cNvSpPr>
            <a:spLocks noGrp="1"/>
          </p:cNvSpPr>
          <p:nvPr>
            <p:ph type="title"/>
          </p:nvPr>
        </p:nvSpPr>
        <p:spPr>
          <a:xfrm>
            <a:off x="395288" y="2852738"/>
            <a:ext cx="9144000" cy="5084762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chemeClr val="hlink"/>
                </a:solidFill>
              </a:rPr>
              <a:t>Per un Nadal màgic</a:t>
            </a:r>
            <a:br>
              <a:rPr lang="en-US" sz="4800" b="1" smtClean="0">
                <a:solidFill>
                  <a:schemeClr val="hlink"/>
                </a:solidFill>
              </a:rPr>
            </a:br>
            <a:r>
              <a:rPr lang="en-US" sz="4800" b="1" smtClean="0">
                <a:solidFill>
                  <a:schemeClr val="hlink"/>
                </a:solidFill>
              </a:rPr>
              <a:t>fem un encanteri,</a:t>
            </a:r>
            <a:br>
              <a:rPr lang="en-US" sz="4800" b="1" smtClean="0">
                <a:solidFill>
                  <a:schemeClr val="hlink"/>
                </a:solidFill>
              </a:rPr>
            </a:br>
            <a:r>
              <a:rPr lang="en-US" sz="4800" b="1" smtClean="0">
                <a:solidFill>
                  <a:schemeClr val="hlink"/>
                </a:solidFill>
              </a:rPr>
              <a:t>preparem la poció,</a:t>
            </a:r>
            <a:br>
              <a:rPr lang="en-US" sz="4800" b="1" smtClean="0">
                <a:solidFill>
                  <a:schemeClr val="hlink"/>
                </a:solidFill>
              </a:rPr>
            </a:br>
            <a:r>
              <a:rPr lang="en-US" sz="4800" b="1" smtClean="0">
                <a:solidFill>
                  <a:schemeClr val="hlink"/>
                </a:solidFill>
              </a:rPr>
              <a:t>deixem que es refredi.</a:t>
            </a:r>
            <a:r>
              <a:rPr lang="es-ES" sz="3600" b="1" smtClean="0">
                <a:solidFill>
                  <a:schemeClr val="hlink"/>
                </a:solidFill>
              </a:rPr>
              <a:t/>
            </a:r>
            <a:br>
              <a:rPr lang="es-ES" sz="3600" b="1" smtClean="0">
                <a:solidFill>
                  <a:schemeClr val="hlink"/>
                </a:solidFill>
              </a:rPr>
            </a:br>
            <a:endParaRPr lang="es-ES" sz="3600" b="1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Rectángulo"/>
          <p:cNvSpPr>
            <a:spLocks noChangeArrowheads="1"/>
          </p:cNvSpPr>
          <p:nvPr/>
        </p:nvSpPr>
        <p:spPr bwMode="auto">
          <a:xfrm>
            <a:off x="1619250" y="3429000"/>
            <a:ext cx="6697663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sz="4800" b="1">
                <a:solidFill>
                  <a:schemeClr val="hlink"/>
                </a:solidFill>
                <a:latin typeface="Calibri" pitchFamily="34" charset="0"/>
              </a:rPr>
              <a:t>Deu grams de tendresa,</a:t>
            </a:r>
          </a:p>
          <a:p>
            <a:r>
              <a:rPr lang="ca-ES" sz="4800" b="1">
                <a:solidFill>
                  <a:schemeClr val="hlink"/>
                </a:solidFill>
                <a:latin typeface="Calibri" pitchFamily="34" charset="0"/>
              </a:rPr>
              <a:t>tres de comprensió,</a:t>
            </a:r>
          </a:p>
          <a:p>
            <a:r>
              <a:rPr lang="ca-ES" sz="4800" b="1">
                <a:solidFill>
                  <a:schemeClr val="hlink"/>
                </a:solidFill>
                <a:latin typeface="Calibri" pitchFamily="34" charset="0"/>
              </a:rPr>
              <a:t>cinc de tolerància,</a:t>
            </a:r>
          </a:p>
          <a:p>
            <a:r>
              <a:rPr lang="ca-ES" sz="4800" b="1">
                <a:solidFill>
                  <a:schemeClr val="hlink"/>
                </a:solidFill>
                <a:latin typeface="Calibri" pitchFamily="34" charset="0"/>
              </a:rPr>
              <a:t>quatre de passió.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2 Rectángulo"/>
          <p:cNvSpPr>
            <a:spLocks noChangeArrowheads="1"/>
          </p:cNvSpPr>
          <p:nvPr/>
        </p:nvSpPr>
        <p:spPr bwMode="auto">
          <a:xfrm>
            <a:off x="2124075" y="4221163"/>
            <a:ext cx="6192838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4800" b="1">
                <a:solidFill>
                  <a:schemeClr val="hlink"/>
                </a:solidFill>
                <a:latin typeface="Calibri" pitchFamily="34" charset="0"/>
              </a:rPr>
              <a:t>Polsims de bondat</a:t>
            </a:r>
          </a:p>
          <a:p>
            <a:r>
              <a:rPr lang="es-ES" sz="4800" b="1">
                <a:solidFill>
                  <a:schemeClr val="hlink"/>
                </a:solidFill>
                <a:latin typeface="Calibri" pitchFamily="34" charset="0"/>
              </a:rPr>
              <a:t>posem-ne un grapat.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Rectángulo"/>
          <p:cNvSpPr>
            <a:spLocks noChangeArrowheads="1"/>
          </p:cNvSpPr>
          <p:nvPr/>
        </p:nvSpPr>
        <p:spPr bwMode="auto">
          <a:xfrm>
            <a:off x="2268538" y="3500438"/>
            <a:ext cx="5472112" cy="521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sz="4800" b="1">
                <a:solidFill>
                  <a:schemeClr val="hlink"/>
                </a:solidFill>
                <a:latin typeface="Calibri" pitchFamily="34" charset="0"/>
              </a:rPr>
              <a:t>Barregem suaument</a:t>
            </a:r>
          </a:p>
          <a:p>
            <a:r>
              <a:rPr lang="ca-ES" sz="4800" b="1">
                <a:solidFill>
                  <a:schemeClr val="hlink"/>
                </a:solidFill>
                <a:latin typeface="Calibri" pitchFamily="34" charset="0"/>
              </a:rPr>
              <a:t>per no trencar res</a:t>
            </a:r>
          </a:p>
          <a:p>
            <a:r>
              <a:rPr lang="ca-ES" sz="4800" b="1">
                <a:solidFill>
                  <a:schemeClr val="hlink"/>
                </a:solidFill>
                <a:latin typeface="Calibri" pitchFamily="34" charset="0"/>
              </a:rPr>
              <a:t>i a l’atzar del vent</a:t>
            </a:r>
          </a:p>
          <a:p>
            <a:r>
              <a:rPr lang="ca-ES" sz="4800" b="1">
                <a:solidFill>
                  <a:schemeClr val="hlink"/>
                </a:solidFill>
                <a:latin typeface="Calibri" pitchFamily="34" charset="0"/>
              </a:rPr>
              <a:t>ho deixem dispers.</a:t>
            </a:r>
          </a:p>
          <a:p>
            <a:endParaRPr lang="ca-ES" sz="4800" b="1">
              <a:solidFill>
                <a:schemeClr val="hlink"/>
              </a:solidFill>
              <a:latin typeface="Calibri" pitchFamily="34" charset="0"/>
            </a:endParaRPr>
          </a:p>
          <a:p>
            <a:endParaRPr lang="es-ES" sz="4800" b="1">
              <a:solidFill>
                <a:srgbClr val="0070C0"/>
              </a:solidFill>
              <a:latin typeface="Calibri" pitchFamily="34" charset="0"/>
            </a:endParaRPr>
          </a:p>
          <a:p>
            <a:r>
              <a:rPr lang="es-ES" sz="4800" b="1">
                <a:solidFill>
                  <a:srgbClr val="0070C0"/>
                </a:solidFill>
                <a:latin typeface="Calibri" pitchFamily="34" charset="0"/>
              </a:rPr>
              <a:t>   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Rectángulo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557338"/>
            <a:ext cx="8675688" cy="4525962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ca-ES" sz="4400" b="1" smtClean="0">
                <a:solidFill>
                  <a:schemeClr val="hlink"/>
                </a:solidFill>
              </a:rPr>
              <a:t>I amb poques paraules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ca-ES" sz="4400" b="1" smtClean="0">
                <a:solidFill>
                  <a:schemeClr val="hlink"/>
                </a:solidFill>
              </a:rPr>
              <a:t>i quatre cançons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ca-ES" sz="4400" b="1" smtClean="0">
                <a:solidFill>
                  <a:schemeClr val="hlink"/>
                </a:solidFill>
              </a:rPr>
              <a:t>ja tenim el Nadal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s-ES" sz="4400" b="1" smtClean="0">
                <a:solidFill>
                  <a:schemeClr val="hlink"/>
                </a:solidFill>
              </a:rPr>
              <a:t>per tots els racons.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s-ES" sz="2800" smtClean="0"/>
              <a:t>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s-ES" sz="2800" smtClean="0"/>
              <a:t>                                                       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s-ES" sz="4400" smtClean="0">
                <a:solidFill>
                  <a:schemeClr val="hlink"/>
                </a:solidFill>
              </a:rPr>
              <a:t>                                          BON NADAL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Words>72</Words>
  <Application>Microsoft Office PowerPoint</Application>
  <PresentationFormat>Presentación en pantalla (4:3)</PresentationFormat>
  <Paragraphs>25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de Office</vt:lpstr>
      <vt:lpstr>NADAL MÀGIC</vt:lpstr>
      <vt:lpstr>Per un Nadal màgic fem un encanteri, preparem la poció, deixem que es refredi. 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Noe</dc:creator>
  <cp:lastModifiedBy>coord</cp:lastModifiedBy>
  <cp:revision>35</cp:revision>
  <dcterms:created xsi:type="dcterms:W3CDTF">2013-12-17T18:37:02Z</dcterms:created>
  <dcterms:modified xsi:type="dcterms:W3CDTF">2017-12-11T09:35:41Z</dcterms:modified>
</cp:coreProperties>
</file>