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64" r:id="rId4"/>
    <p:sldId id="268" r:id="rId5"/>
    <p:sldId id="262" r:id="rId6"/>
    <p:sldId id="270" r:id="rId7"/>
    <p:sldId id="257" r:id="rId8"/>
    <p:sldId id="269" r:id="rId9"/>
    <p:sldId id="267" r:id="rId10"/>
    <p:sldId id="271" r:id="rId11"/>
    <p:sldId id="263" r:id="rId12"/>
    <p:sldId id="272" r:id="rId13"/>
    <p:sldId id="265" r:id="rId14"/>
    <p:sldId id="273" r:id="rId15"/>
    <p:sldId id="259" r:id="rId16"/>
    <p:sldId id="274" r:id="rId17"/>
    <p:sldId id="258" r:id="rId18"/>
    <p:sldId id="275" r:id="rId19"/>
    <p:sldId id="260" r:id="rId20"/>
    <p:sldId id="276" r:id="rId21"/>
    <p:sldId id="261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93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F617-3389-4F83-9BCA-4424218D2583}" type="datetimeFigureOut">
              <a:rPr lang="es-ES" smtClean="0"/>
              <a:pPr/>
              <a:t>22/05/2017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F8B9-F70A-4EF0-99E1-EFF52DA24B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F617-3389-4F83-9BCA-4424218D2583}" type="datetimeFigureOut">
              <a:rPr lang="es-ES" smtClean="0"/>
              <a:pPr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F8B9-F70A-4EF0-99E1-EFF52DA24B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F617-3389-4F83-9BCA-4424218D2583}" type="datetimeFigureOut">
              <a:rPr lang="es-ES" smtClean="0"/>
              <a:pPr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F8B9-F70A-4EF0-99E1-EFF52DA24B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F617-3389-4F83-9BCA-4424218D2583}" type="datetimeFigureOut">
              <a:rPr lang="es-ES" smtClean="0"/>
              <a:pPr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F8B9-F70A-4EF0-99E1-EFF52DA24B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F617-3389-4F83-9BCA-4424218D2583}" type="datetimeFigureOut">
              <a:rPr lang="es-ES" smtClean="0"/>
              <a:pPr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F8B9-F70A-4EF0-99E1-EFF52DA24B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F617-3389-4F83-9BCA-4424218D2583}" type="datetimeFigureOut">
              <a:rPr lang="es-ES" smtClean="0"/>
              <a:pPr/>
              <a:t>22/05/2017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F8B9-F70A-4EF0-99E1-EFF52DA24B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F617-3389-4F83-9BCA-4424218D2583}" type="datetimeFigureOut">
              <a:rPr lang="es-ES" smtClean="0"/>
              <a:pPr/>
              <a:t>22/05/2017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F8B9-F70A-4EF0-99E1-EFF52DA24B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F617-3389-4F83-9BCA-4424218D2583}" type="datetimeFigureOut">
              <a:rPr lang="es-ES" smtClean="0"/>
              <a:pPr/>
              <a:t>22/05/2017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F8B9-F70A-4EF0-99E1-EFF52DA24B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F617-3389-4F83-9BCA-4424218D2583}" type="datetimeFigureOut">
              <a:rPr lang="es-ES" smtClean="0"/>
              <a:pPr/>
              <a:t>22/05/2017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F8B9-F70A-4EF0-99E1-EFF52DA24B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F617-3389-4F83-9BCA-4424218D2583}" type="datetimeFigureOut">
              <a:rPr lang="es-ES" smtClean="0"/>
              <a:pPr/>
              <a:t>22/05/2017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F8B9-F70A-4EF0-99E1-EFF52DA24B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F617-3389-4F83-9BCA-4424218D2583}" type="datetimeFigureOut">
              <a:rPr lang="es-ES" smtClean="0"/>
              <a:pPr/>
              <a:t>22/05/2017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7CF8B9-F70A-4EF0-99E1-EFF52DA24B3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23F617-3389-4F83-9BCA-4424218D2583}" type="datetimeFigureOut">
              <a:rPr lang="es-ES" smtClean="0"/>
              <a:pPr/>
              <a:t>22/05/2017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7CF8B9-F70A-4EF0-99E1-EFF52DA24B31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 SISTEMA SOLAR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smtClean="0"/>
              <a:t>Investiguem a 3rA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Jupi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142984"/>
            <a:ext cx="6715140" cy="5036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smtClean="0"/>
              <a:t>Júpiter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ca-ES" dirty="0" smtClean="0"/>
              <a:t>Investigadors:   Aleix  i  </a:t>
            </a:r>
            <a:r>
              <a:rPr lang="ca-ES" dirty="0" err="1" smtClean="0"/>
              <a:t>Ruben</a:t>
            </a:r>
            <a:r>
              <a:rPr lang="ca-ES" dirty="0" smtClean="0"/>
              <a:t>  </a:t>
            </a:r>
          </a:p>
          <a:p>
            <a:pPr>
              <a:buNone/>
            </a:pPr>
            <a:r>
              <a:rPr lang="ca-ES" dirty="0" smtClean="0"/>
              <a:t>1. Quantes   terres   podríem  ficar  dins  el   planeta  Júpiter?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1.321 terres</a:t>
            </a:r>
          </a:p>
          <a:p>
            <a:pPr>
              <a:buNone/>
            </a:pPr>
            <a:r>
              <a:rPr lang="ca-ES" dirty="0" smtClean="0"/>
              <a:t>2. Es  el  planeta  que  fa  mes  ràpid la…  </a:t>
            </a:r>
            <a:r>
              <a:rPr lang="ca-ES" b="1" dirty="0" smtClean="0"/>
              <a:t>rotació.</a:t>
            </a:r>
          </a:p>
          <a:p>
            <a:pPr>
              <a:buNone/>
            </a:pPr>
            <a:r>
              <a:rPr lang="ca-ES" dirty="0" smtClean="0"/>
              <a:t>3. Quant  triga  en  donar  la  volta  al  Sol?  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12  anys.  </a:t>
            </a:r>
          </a:p>
          <a:p>
            <a:pPr>
              <a:buNone/>
            </a:pPr>
            <a:r>
              <a:rPr lang="ca-ES" dirty="0" smtClean="0"/>
              <a:t>4. Quants  satèl·lits  te  Júpiter?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16  satèl·lits.</a:t>
            </a:r>
            <a:endParaRPr lang="ca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Satu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1214422"/>
            <a:ext cx="7056654" cy="4652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u="sng" dirty="0" smtClean="0"/>
              <a:t>Saturn</a:t>
            </a:r>
            <a:endParaRPr lang="ca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ca-ES" dirty="0" smtClean="0"/>
              <a:t>Investigadors: </a:t>
            </a:r>
            <a:r>
              <a:rPr lang="ca-ES" dirty="0" err="1" smtClean="0"/>
              <a:t>Adrian</a:t>
            </a:r>
            <a:r>
              <a:rPr lang="ca-ES" dirty="0" smtClean="0"/>
              <a:t> i Edgar</a:t>
            </a:r>
          </a:p>
          <a:p>
            <a:pPr>
              <a:buNone/>
            </a:pPr>
            <a:r>
              <a:rPr lang="ca-ES" dirty="0" smtClean="0"/>
              <a:t>1. Què és el que té saturn que el fa tant especial?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És l’únic que té anells visibles des de la Terra.</a:t>
            </a:r>
          </a:p>
          <a:p>
            <a:pPr>
              <a:buNone/>
            </a:pPr>
            <a:r>
              <a:rPr lang="ca-ES" dirty="0" smtClean="0"/>
              <a:t>2. Quantes terres hi caben a dins seu?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764 terres.</a:t>
            </a:r>
          </a:p>
          <a:p>
            <a:pPr>
              <a:buNone/>
            </a:pPr>
            <a:r>
              <a:rPr lang="ca-ES" dirty="0" smtClean="0"/>
              <a:t>3. Quant temps triga en donar una volta al Sol?</a:t>
            </a:r>
          </a:p>
          <a:p>
            <a:pPr>
              <a:buNone/>
            </a:pPr>
            <a:r>
              <a:rPr lang="ca-ES" b="1" dirty="0" smtClean="0"/>
              <a:t>	29 anys i mig.</a:t>
            </a:r>
          </a:p>
          <a:p>
            <a:pPr>
              <a:buNone/>
            </a:pPr>
            <a:r>
              <a:rPr lang="ca-ES" dirty="0" smtClean="0"/>
              <a:t>4. Quants satèl·lits té i quin són els més importants?</a:t>
            </a:r>
          </a:p>
          <a:p>
            <a:pPr>
              <a:buNone/>
            </a:pPr>
            <a:r>
              <a:rPr lang="ca-ES" b="1" dirty="0" smtClean="0"/>
              <a:t>	Té 62 satèl·lits reconeguts. Els 5 més grans són Tetis, </a:t>
            </a:r>
            <a:r>
              <a:rPr lang="ca-ES" b="1" dirty="0" err="1" smtClean="0"/>
              <a:t>Dione</a:t>
            </a:r>
            <a:r>
              <a:rPr lang="ca-ES" b="1" dirty="0" smtClean="0"/>
              <a:t>, Rea, Tità i </a:t>
            </a:r>
            <a:r>
              <a:rPr lang="ca-ES" b="1" dirty="0" err="1" smtClean="0"/>
              <a:t>Jàpet</a:t>
            </a:r>
            <a:r>
              <a:rPr lang="ca-ES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Urà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062037"/>
            <a:ext cx="5453084" cy="5420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u="sng" dirty="0" err="1" smtClean="0"/>
              <a:t>Urà</a:t>
            </a:r>
            <a:endParaRPr lang="ca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ca-ES" dirty="0" smtClean="0"/>
              <a:t>Investigadors: David, Izan</a:t>
            </a:r>
          </a:p>
          <a:p>
            <a:pPr>
              <a:buNone/>
            </a:pPr>
            <a:r>
              <a:rPr lang="ca-ES" dirty="0" smtClean="0"/>
              <a:t>1. Gràcies a quin instrument el van descobrir?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Gràcies al telescopi.</a:t>
            </a:r>
          </a:p>
          <a:p>
            <a:pPr>
              <a:buNone/>
            </a:pPr>
            <a:r>
              <a:rPr lang="ca-ES" dirty="0" smtClean="0"/>
              <a:t>2. Quants dies seguits és de dia?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És de dia 42 anys seguits.</a:t>
            </a:r>
          </a:p>
          <a:p>
            <a:pPr>
              <a:buNone/>
            </a:pPr>
            <a:r>
              <a:rPr lang="ca-ES" dirty="0" smtClean="0"/>
              <a:t>3. Quant triga en donar una volta al Sol?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err="1" smtClean="0"/>
              <a:t>Urà</a:t>
            </a:r>
            <a:r>
              <a:rPr lang="ca-ES" b="1" dirty="0" smtClean="0"/>
              <a:t> triga 84 anys en donar una volta sencera.</a:t>
            </a:r>
          </a:p>
          <a:p>
            <a:pPr>
              <a:buNone/>
            </a:pPr>
            <a:r>
              <a:rPr lang="ca-ES" dirty="0" smtClean="0"/>
              <a:t>4. Quants satèl·lits té i quins són els més importants?</a:t>
            </a:r>
          </a:p>
          <a:p>
            <a:pPr>
              <a:buNone/>
            </a:pPr>
            <a:r>
              <a:rPr lang="ca-ES" b="1" dirty="0" smtClean="0"/>
              <a:t>	Té 27 satèl·lits. (</a:t>
            </a:r>
            <a:r>
              <a:rPr lang="ca-ES" b="1" dirty="0" err="1" smtClean="0"/>
              <a:t>Titania</a:t>
            </a:r>
            <a:r>
              <a:rPr lang="ca-ES" b="1" dirty="0" smtClean="0"/>
              <a:t>, </a:t>
            </a:r>
            <a:r>
              <a:rPr lang="ca-ES" b="1" dirty="0" err="1" smtClean="0"/>
              <a:t>Obero</a:t>
            </a:r>
            <a:r>
              <a:rPr lang="ca-ES" b="1" dirty="0" smtClean="0"/>
              <a:t>, </a:t>
            </a:r>
            <a:r>
              <a:rPr lang="ca-ES" b="1" dirty="0" err="1" smtClean="0"/>
              <a:t>Umbriel</a:t>
            </a:r>
            <a:r>
              <a:rPr lang="ca-ES" b="1" dirty="0" smtClean="0"/>
              <a:t>, Ariel i Miranda).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Nept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3625" y="1223962"/>
            <a:ext cx="4476750" cy="4410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u="sng" dirty="0" err="1" smtClean="0"/>
              <a:t>Neptú</a:t>
            </a:r>
            <a:endParaRPr lang="ca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ca-ES" dirty="0" smtClean="0"/>
              <a:t>Investigadors: Sergi Naiara </a:t>
            </a:r>
          </a:p>
          <a:p>
            <a:pPr>
              <a:buNone/>
            </a:pPr>
            <a:r>
              <a:rPr lang="ca-ES" dirty="0" smtClean="0"/>
              <a:t>1. Si volguéssim anar en una nau, quant temps trigaríem en arribar? 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12 anys.</a:t>
            </a:r>
          </a:p>
          <a:p>
            <a:pPr>
              <a:buNone/>
            </a:pPr>
            <a:r>
              <a:rPr lang="ca-ES" dirty="0" smtClean="0"/>
              <a:t>2. Com  el van descobrir? 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Amb les matemàtiques.</a:t>
            </a:r>
          </a:p>
          <a:p>
            <a:pPr>
              <a:buNone/>
            </a:pPr>
            <a:r>
              <a:rPr lang="ca-ES" dirty="0" smtClean="0"/>
              <a:t>3. Quant triga en donar una volta al sol? 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165 anys.</a:t>
            </a:r>
          </a:p>
          <a:p>
            <a:pPr>
              <a:buNone/>
            </a:pPr>
            <a:r>
              <a:rPr lang="ca-ES" dirty="0" smtClean="0"/>
              <a:t>4. Quants satèl·lits té i quin és el més important?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13 satèl·lits, el més important és Tritó.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lu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1500174"/>
            <a:ext cx="6286500" cy="4714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u="sng" dirty="0" smtClean="0"/>
              <a:t>La Lluna</a:t>
            </a:r>
            <a:endParaRPr lang="ca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ca-ES" dirty="0" smtClean="0"/>
              <a:t>Investigadors: Leyre, Natalia i Antonio</a:t>
            </a:r>
          </a:p>
          <a:p>
            <a:pPr>
              <a:buNone/>
            </a:pPr>
            <a:r>
              <a:rPr lang="ca-ES" dirty="0" smtClean="0"/>
              <a:t>1. Quantes vegades és més petita que la Terra?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Unes 50 vegades menor que la Terra en volum.</a:t>
            </a:r>
          </a:p>
          <a:p>
            <a:pPr>
              <a:buNone/>
            </a:pPr>
            <a:r>
              <a:rPr lang="ca-ES" dirty="0" smtClean="0"/>
              <a:t>2. Per què brilla la Lluna?</a:t>
            </a:r>
          </a:p>
          <a:p>
            <a:pPr>
              <a:buNone/>
            </a:pPr>
            <a:r>
              <a:rPr lang="ca-ES" b="1" dirty="0" smtClean="0"/>
              <a:t>	La Lluna brilla perquè reflecteix la llum del Sol.</a:t>
            </a:r>
          </a:p>
          <a:p>
            <a:pPr>
              <a:buNone/>
            </a:pPr>
            <a:r>
              <a:rPr lang="ca-ES" dirty="0" smtClean="0"/>
              <a:t>3. Quines són les principals fases de la Lluna?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Lluna nova, quart creixent, Lluna plena i quart minvant.                                                         </a:t>
            </a:r>
          </a:p>
          <a:p>
            <a:pPr>
              <a:buNone/>
            </a:pPr>
            <a:r>
              <a:rPr lang="ca-ES" dirty="0" smtClean="0"/>
              <a:t>4. La Lluna és un </a:t>
            </a:r>
            <a:r>
              <a:rPr lang="ca-ES" b="1" dirty="0" smtClean="0"/>
              <a:t>satèl·lit natural.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Mercu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857232"/>
            <a:ext cx="6643734" cy="5513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S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214422"/>
            <a:ext cx="8128000" cy="5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smtClean="0"/>
              <a:t>El Sol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ca-ES" dirty="0" smtClean="0"/>
              <a:t>Investigadors: Yassin, Jonay, Marta.</a:t>
            </a:r>
          </a:p>
          <a:p>
            <a:pPr marL="514350" indent="-514350">
              <a:buAutoNum type="arabicPeriod"/>
            </a:pPr>
            <a:r>
              <a:rPr lang="ca-ES" dirty="0" smtClean="0"/>
              <a:t>Què és el Sol? </a:t>
            </a:r>
          </a:p>
          <a:p>
            <a:pPr marL="514350" indent="-514350">
              <a:buNone/>
            </a:pPr>
            <a:r>
              <a:rPr lang="ca-ES" dirty="0" smtClean="0"/>
              <a:t>	</a:t>
            </a:r>
            <a:r>
              <a:rPr lang="ca-ES" b="1" dirty="0" smtClean="0"/>
              <a:t>El Sol és una estrella                    </a:t>
            </a:r>
          </a:p>
          <a:p>
            <a:pPr marL="514350" indent="-514350">
              <a:buNone/>
            </a:pPr>
            <a:r>
              <a:rPr lang="ca-ES" dirty="0" smtClean="0"/>
              <a:t>2. Quantes terres poden ficar-se en el Sol? </a:t>
            </a:r>
          </a:p>
          <a:p>
            <a:pPr marL="514350" indent="-514350">
              <a:buNone/>
            </a:pPr>
            <a:r>
              <a:rPr lang="ca-ES" dirty="0" smtClean="0"/>
              <a:t>	</a:t>
            </a:r>
            <a:r>
              <a:rPr lang="ca-ES" b="1" dirty="0" smtClean="0"/>
              <a:t>Més d’ un milió (1. 000.000)de terres. </a:t>
            </a:r>
          </a:p>
          <a:p>
            <a:pPr marL="514350" indent="-514350">
              <a:buNone/>
            </a:pPr>
            <a:r>
              <a:rPr lang="ca-ES" dirty="0" smtClean="0"/>
              <a:t>3. El sol escalfa la </a:t>
            </a:r>
            <a:r>
              <a:rPr lang="ca-ES" b="1" dirty="0" smtClean="0"/>
              <a:t>Terra</a:t>
            </a:r>
            <a:r>
              <a:rPr lang="ca-ES" dirty="0" smtClean="0"/>
              <a:t>.                           </a:t>
            </a:r>
          </a:p>
          <a:p>
            <a:pPr marL="514350" indent="-514350">
              <a:buNone/>
            </a:pPr>
            <a:r>
              <a:rPr lang="ca-ES" dirty="0" smtClean="0"/>
              <a:t>4. El sol ens dóna </a:t>
            </a:r>
            <a:r>
              <a:rPr lang="ca-ES" b="1" dirty="0" smtClean="0"/>
              <a:t>llum.  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u="sng" dirty="0" smtClean="0"/>
              <a:t>Mercuri</a:t>
            </a:r>
            <a:endParaRPr lang="ca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ca-ES" dirty="0" smtClean="0"/>
              <a:t>Investigadors: Marc i Martina</a:t>
            </a:r>
          </a:p>
          <a:p>
            <a:pPr>
              <a:buNone/>
            </a:pPr>
            <a:r>
              <a:rPr lang="ca-ES" dirty="0" smtClean="0"/>
              <a:t>1. Què és més gran la Terra o Mercuri? </a:t>
            </a:r>
          </a:p>
          <a:p>
            <a:pPr>
              <a:buNone/>
            </a:pPr>
            <a:r>
              <a:rPr lang="ca-ES" b="1" dirty="0" smtClean="0"/>
              <a:t>	La Terra és més gran que Mercuri. </a:t>
            </a:r>
          </a:p>
          <a:p>
            <a:pPr>
              <a:buNone/>
            </a:pPr>
            <a:r>
              <a:rPr lang="ca-ES" dirty="0" smtClean="0"/>
              <a:t>2. per que esta tan calent Mercuri?	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Perquè és el planeta més a prop del Sol</a:t>
            </a:r>
          </a:p>
          <a:p>
            <a:pPr>
              <a:buNone/>
            </a:pPr>
            <a:r>
              <a:rPr lang="ca-ES" dirty="0" smtClean="0"/>
              <a:t>3. A què s’assembla Mercuri?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Mercuri s’assembla a la Lluna perquè està ple de cràters.</a:t>
            </a:r>
          </a:p>
          <a:p>
            <a:pPr>
              <a:buNone/>
            </a:pPr>
            <a:r>
              <a:rPr lang="ca-ES" dirty="0" smtClean="0"/>
              <a:t>4. Quant triga en fer un volt al Sol?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Mercuri triga en donar la volta al Sol 88 dies.</a:t>
            </a:r>
            <a:endParaRPr lang="ca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Ven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785794"/>
            <a:ext cx="5179213" cy="5849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smtClean="0"/>
              <a:t>Venus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ca-ES" dirty="0" smtClean="0"/>
              <a:t>Investigadors: Noa i Soraya</a:t>
            </a:r>
          </a:p>
          <a:p>
            <a:pPr>
              <a:buNone/>
            </a:pPr>
            <a:r>
              <a:rPr lang="ca-ES" dirty="0" smtClean="0"/>
              <a:t>1.Quin sobrenom té Venus?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L’Estrella de la Nit i L’Estrella del Matí.</a:t>
            </a:r>
          </a:p>
          <a:p>
            <a:pPr>
              <a:buNone/>
            </a:pPr>
            <a:r>
              <a:rPr lang="ca-ES" dirty="0" smtClean="0"/>
              <a:t>2.Per què està tan calent Venus?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Perquè està cobert de Núvols.</a:t>
            </a:r>
          </a:p>
          <a:p>
            <a:pPr>
              <a:buNone/>
            </a:pPr>
            <a:r>
              <a:rPr lang="ca-ES" dirty="0" smtClean="0"/>
              <a:t>3.Quina és la grandària de Venus?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Gairebé la mateixa que la de la Terra.</a:t>
            </a:r>
          </a:p>
          <a:p>
            <a:pPr>
              <a:buNone/>
            </a:pPr>
            <a:r>
              <a:rPr lang="ca-ES" dirty="0" smtClean="0"/>
              <a:t>4.Quants dies triga Venus en donar una volta al Sol?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Triga 225 dies.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a Tier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928670"/>
            <a:ext cx="7286644" cy="54649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smtClean="0"/>
              <a:t>La Terra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ca-ES" dirty="0" smtClean="0"/>
              <a:t>Investigadors: Alejandro i Sergio.</a:t>
            </a:r>
          </a:p>
          <a:p>
            <a:pPr>
              <a:buNone/>
            </a:pPr>
            <a:r>
              <a:rPr lang="ca-ES" dirty="0" smtClean="0"/>
              <a:t>1. La Terra és un… </a:t>
            </a:r>
            <a:r>
              <a:rPr lang="ca-ES" b="1" dirty="0" smtClean="0"/>
              <a:t>planeta.</a:t>
            </a:r>
          </a:p>
          <a:p>
            <a:pPr>
              <a:buNone/>
            </a:pPr>
            <a:r>
              <a:rPr lang="ca-ES" dirty="0" smtClean="0"/>
              <a:t>2. Què orbita al voltant de la Terra?</a:t>
            </a:r>
          </a:p>
          <a:p>
            <a:pPr>
              <a:buNone/>
            </a:pPr>
            <a:r>
              <a:rPr lang="ca-ES" dirty="0" smtClean="0"/>
              <a:t> 	</a:t>
            </a:r>
            <a:r>
              <a:rPr lang="ca-ES" b="1" dirty="0" smtClean="0"/>
              <a:t>La Lluna.</a:t>
            </a:r>
          </a:p>
          <a:p>
            <a:pPr>
              <a:buNone/>
            </a:pPr>
            <a:r>
              <a:rPr lang="ca-ES" dirty="0" smtClean="0"/>
              <a:t>3.Què és la Lluna?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Un satèl·lit.</a:t>
            </a:r>
          </a:p>
          <a:p>
            <a:pPr>
              <a:buNone/>
            </a:pPr>
            <a:r>
              <a:rPr lang="ca-ES" dirty="0" smtClean="0"/>
              <a:t>4.Quan triga la Terra en donar una volta al Sol?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b="1" dirty="0" smtClean="0"/>
              <a:t>365 dies.</a:t>
            </a:r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Mar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8924" y="1142984"/>
            <a:ext cx="5500726" cy="5500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u="sng" dirty="0" smtClean="0"/>
              <a:t>Mart</a:t>
            </a:r>
            <a:endParaRPr lang="ca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ca-ES" dirty="0" smtClean="0"/>
              <a:t>Investigadors: Jose i </a:t>
            </a:r>
            <a:r>
              <a:rPr lang="ca-ES" dirty="0" err="1" smtClean="0"/>
              <a:t>Anwar</a:t>
            </a:r>
            <a:endParaRPr lang="ca-ES" dirty="0" smtClean="0"/>
          </a:p>
          <a:p>
            <a:pPr>
              <a:buNone/>
            </a:pPr>
            <a:r>
              <a:rPr lang="ca-ES" dirty="0" smtClean="0"/>
              <a:t>1. Quin és el color que predomina a Mart?</a:t>
            </a:r>
          </a:p>
          <a:p>
            <a:pPr>
              <a:buNone/>
            </a:pPr>
            <a:r>
              <a:rPr lang="ca-ES" b="1" dirty="0" smtClean="0"/>
              <a:t>	És el color vermell</a:t>
            </a:r>
          </a:p>
          <a:p>
            <a:pPr>
              <a:buNone/>
            </a:pPr>
            <a:r>
              <a:rPr lang="ca-ES" dirty="0" smtClean="0"/>
              <a:t>2. Que te Mart en el Pol Sud i el Pol Nord?</a:t>
            </a:r>
          </a:p>
          <a:p>
            <a:pPr>
              <a:buNone/>
            </a:pPr>
            <a:r>
              <a:rPr lang="ca-ES" b="1" dirty="0" smtClean="0"/>
              <a:t>	Gel.</a:t>
            </a:r>
          </a:p>
          <a:p>
            <a:pPr>
              <a:buNone/>
            </a:pPr>
            <a:r>
              <a:rPr lang="ca-ES" dirty="0" smtClean="0"/>
              <a:t>3. Quants dies te un any de Mart?</a:t>
            </a:r>
          </a:p>
          <a:p>
            <a:pPr>
              <a:buNone/>
            </a:pPr>
            <a:r>
              <a:rPr lang="ca-ES" b="1" dirty="0" smtClean="0"/>
              <a:t>	687 dies.</a:t>
            </a:r>
          </a:p>
          <a:p>
            <a:pPr>
              <a:buNone/>
            </a:pPr>
            <a:r>
              <a:rPr lang="ca-ES" dirty="0" smtClean="0"/>
              <a:t>4. Quants Llunes té Mart?</a:t>
            </a:r>
          </a:p>
          <a:p>
            <a:pPr>
              <a:buNone/>
            </a:pPr>
            <a:r>
              <a:rPr lang="ca-ES" b="1" dirty="0" smtClean="0"/>
              <a:t>	2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</TotalTime>
  <Words>187</Words>
  <Application>Microsoft Office PowerPoint</Application>
  <PresentationFormat>Presentación en pantalla (4:3)</PresentationFormat>
  <Paragraphs>111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Flujo</vt:lpstr>
      <vt:lpstr>EL SISTEMA SOLAR</vt:lpstr>
      <vt:lpstr>Diapositiva 2</vt:lpstr>
      <vt:lpstr>Mercuri</vt:lpstr>
      <vt:lpstr>Diapositiva 4</vt:lpstr>
      <vt:lpstr>Venus</vt:lpstr>
      <vt:lpstr>Diapositiva 6</vt:lpstr>
      <vt:lpstr>La Terra</vt:lpstr>
      <vt:lpstr>Diapositiva 8</vt:lpstr>
      <vt:lpstr>Mart</vt:lpstr>
      <vt:lpstr>Diapositiva 10</vt:lpstr>
      <vt:lpstr>Júpiter</vt:lpstr>
      <vt:lpstr>Diapositiva 12</vt:lpstr>
      <vt:lpstr>Saturn</vt:lpstr>
      <vt:lpstr>Diapositiva 14</vt:lpstr>
      <vt:lpstr>Urà</vt:lpstr>
      <vt:lpstr>Diapositiva 16</vt:lpstr>
      <vt:lpstr>Neptú</vt:lpstr>
      <vt:lpstr>Diapositiva 18</vt:lpstr>
      <vt:lpstr>La Lluna</vt:lpstr>
      <vt:lpstr>Diapositiva 20</vt:lpstr>
      <vt:lpstr>El Sol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argo</dc:creator>
  <cp:lastModifiedBy>prof</cp:lastModifiedBy>
  <cp:revision>37</cp:revision>
  <dcterms:created xsi:type="dcterms:W3CDTF">2017-05-03T10:19:31Z</dcterms:created>
  <dcterms:modified xsi:type="dcterms:W3CDTF">2017-05-22T11:11:15Z</dcterms:modified>
</cp:coreProperties>
</file>