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23"/>
  </p:handoutMasterIdLst>
  <p:sldIdLst>
    <p:sldId id="256" r:id="rId2"/>
    <p:sldId id="267" r:id="rId3"/>
    <p:sldId id="258" r:id="rId4"/>
    <p:sldId id="265" r:id="rId5"/>
    <p:sldId id="259" r:id="rId6"/>
    <p:sldId id="268" r:id="rId7"/>
    <p:sldId id="263" r:id="rId8"/>
    <p:sldId id="264" r:id="rId9"/>
    <p:sldId id="269" r:id="rId10"/>
    <p:sldId id="280" r:id="rId11"/>
    <p:sldId id="266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2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B607FCA-13BD-43F1-9B51-A65601E06003}" type="datetimeFigureOut">
              <a:rPr lang="es-ES"/>
              <a:pPr>
                <a:defRPr/>
              </a:pPr>
              <a:t>22/09/2016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36108AF-50FA-41BF-8BF8-0417BED6A46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F31E09-3E16-447D-92CB-E25472D3CF65}" type="datetimeFigureOut">
              <a:rPr lang="es-ES"/>
              <a:pPr>
                <a:defRPr/>
              </a:pPr>
              <a:t>22/09/2016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FA42E-1E74-4C84-B789-172C1F11C54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825F80-1D0E-4226-A532-699CA0034AB9}" type="datetimeFigureOut">
              <a:rPr lang="es-ES"/>
              <a:pPr>
                <a:defRPr/>
              </a:pPr>
              <a:t>22/09/2016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3338C-18B9-4358-9E45-19EA2647DE5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044F12-A181-49F5-BE24-C73333316C77}" type="datetimeFigureOut">
              <a:rPr lang="es-ES"/>
              <a:pPr>
                <a:defRPr/>
              </a:pPr>
              <a:t>22/09/2016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AB9B06-076A-498F-8837-77B0AB74A6A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4673C9-4E8E-4417-89EB-81E609CB09A3}" type="datetimeFigureOut">
              <a:rPr lang="es-ES"/>
              <a:pPr>
                <a:defRPr/>
              </a:pPr>
              <a:t>22/09/2016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F53BFE-0245-4E55-903D-539062854A3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F796EA-D919-4A3D-857F-6475E076CAEE}" type="datetimeFigureOut">
              <a:rPr lang="es-ES"/>
              <a:pPr>
                <a:defRPr/>
              </a:pPr>
              <a:t>22/09/2016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EAB61C-A140-4B40-B36E-E20B62635CA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8803DA-5AEF-4D2D-93C6-0A2968FA9FF8}" type="datetimeFigureOut">
              <a:rPr lang="es-ES"/>
              <a:pPr>
                <a:defRPr/>
              </a:pPr>
              <a:t>22/09/2016</a:t>
            </a:fld>
            <a:endParaRPr lang="es-E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855338-AB09-47CB-9430-8BC9734245D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2" y="1812927"/>
            <a:ext cx="347127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1812927"/>
            <a:ext cx="347127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47EA2-B7A9-47B4-B4F4-572AA28BE206}" type="datetimeFigureOut">
              <a:rPr lang="es-ES"/>
              <a:pPr>
                <a:defRPr/>
              </a:pPr>
              <a:t>22/09/2016</a:t>
            </a:fld>
            <a:endParaRPr lang="es-E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011BDD-8D98-42F8-ABA0-0C96528A558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DBD0C4-2022-43FB-86C8-D362D678AFDD}" type="datetimeFigureOut">
              <a:rPr lang="es-ES"/>
              <a:pPr>
                <a:defRPr/>
              </a:pPr>
              <a:t>22/09/2016</a:t>
            </a:fld>
            <a:endParaRPr lang="es-E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BBCA15-16BC-43FE-BF43-4716F612280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6E0861-0114-4C5A-9D18-ECD070A8CE06}" type="datetimeFigureOut">
              <a:rPr lang="es-ES"/>
              <a:pPr>
                <a:defRPr/>
              </a:pPr>
              <a:t>22/09/2016</a:t>
            </a:fld>
            <a:endParaRPr lang="es-E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8C49E-37FE-456F-AABF-882F050A7E8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521055-218A-49C0-A7D5-CF3CB7D8B484}" type="datetimeFigureOut">
              <a:rPr lang="es-ES"/>
              <a:pPr>
                <a:defRPr/>
              </a:pPr>
              <a:t>22/09/2016</a:t>
            </a:fld>
            <a:endParaRPr lang="es-E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01C628-46E7-418C-8A56-22A658E5DF9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4516438" y="993775"/>
            <a:ext cx="1846262" cy="1530350"/>
            <a:chOff x="4718762" y="993075"/>
            <a:chExt cx="1847138" cy="1530439"/>
          </a:xfrm>
        </p:grpSpPr>
        <p:sp>
          <p:nvSpPr>
            <p:cNvPr id="6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1387058"/>
            <a:ext cx="3297953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3" y="2500312"/>
            <a:ext cx="3297954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674192" y="1601512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 rtlCol="0">
            <a:normAutofit/>
          </a:bodyPr>
          <a:lstStyle/>
          <a:p>
            <a:pPr lvl="0"/>
            <a:r>
              <a:rPr lang="es-ES" noProof="0" smtClean="0"/>
              <a:t>Haga clic en el icono para agregar una imagen</a:t>
            </a:r>
            <a:endParaRPr lang="en-US" noProof="0"/>
          </a:p>
        </p:txBody>
      </p:sp>
      <p:sp>
        <p:nvSpPr>
          <p:cNvPr id="14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4B935A-396C-4F5E-9E7E-8695ADCA8A4F}" type="datetimeFigureOut">
              <a:rPr lang="es-ES"/>
              <a:pPr>
                <a:defRPr/>
              </a:pPr>
              <a:t>22/09/2016</a:t>
            </a:fld>
            <a:endParaRPr lang="es-ES"/>
          </a:p>
        </p:txBody>
      </p:sp>
      <p:sp>
        <p:nvSpPr>
          <p:cNvPr id="15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BCA465-A6CC-40DF-A93E-AF43EB956FC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Oval 55"/>
          <p:cNvSpPr>
            <a:spLocks noChangeAspect="1"/>
          </p:cNvSpPr>
          <p:nvPr/>
        </p:nvSpPr>
        <p:spPr>
          <a:xfrm>
            <a:off x="-69625" y="4042576"/>
            <a:ext cx="1743945" cy="1909234"/>
          </a:xfrm>
          <a:custGeom>
            <a:avLst/>
            <a:gdLst/>
            <a:ahLst/>
            <a:cxnLst/>
            <a:rect l="l" t="t" r="r" b="b"/>
            <a:pathLst>
              <a:path w="1743945" h="1909234">
                <a:moveTo>
                  <a:pt x="789328" y="0"/>
                </a:moveTo>
                <a:cubicBezTo>
                  <a:pt x="1316548" y="0"/>
                  <a:pt x="1743945" y="427397"/>
                  <a:pt x="1743945" y="954617"/>
                </a:cubicBezTo>
                <a:cubicBezTo>
                  <a:pt x="1743945" y="1481837"/>
                  <a:pt x="1316548" y="1909234"/>
                  <a:pt x="789328" y="1909234"/>
                </a:cubicBezTo>
                <a:cubicBezTo>
                  <a:pt x="461080" y="1909234"/>
                  <a:pt x="171527" y="1743562"/>
                  <a:pt x="0" y="1491086"/>
                </a:cubicBezTo>
                <a:lnTo>
                  <a:pt x="0" y="418149"/>
                </a:lnTo>
                <a:cubicBezTo>
                  <a:pt x="171527" y="165673"/>
                  <a:pt x="461080" y="0"/>
                  <a:pt x="789328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3" name="Oval 52"/>
          <p:cNvSpPr>
            <a:spLocks noChangeAspect="1"/>
          </p:cNvSpPr>
          <p:nvPr/>
        </p:nvSpPr>
        <p:spPr>
          <a:xfrm>
            <a:off x="520638" y="1095310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2" name="Oval 51"/>
          <p:cNvSpPr>
            <a:spLocks noChangeAspect="1"/>
          </p:cNvSpPr>
          <p:nvPr/>
        </p:nvSpPr>
        <p:spPr>
          <a:xfrm>
            <a:off x="1878729" y="28293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4" name="Oval 53"/>
          <p:cNvSpPr>
            <a:spLocks noChangeAspect="1"/>
          </p:cNvSpPr>
          <p:nvPr/>
        </p:nvSpPr>
        <p:spPr>
          <a:xfrm>
            <a:off x="520637" y="5729135"/>
            <a:ext cx="1909234" cy="1193756"/>
          </a:xfrm>
          <a:custGeom>
            <a:avLst/>
            <a:gdLst/>
            <a:ahLst/>
            <a:cxnLst/>
            <a:rect l="l" t="t" r="r" b="b"/>
            <a:pathLst>
              <a:path w="1909234" h="1193756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037305"/>
                  <a:pt x="1898721" y="1117537"/>
                  <a:pt x="1877819" y="1193756"/>
                </a:cubicBezTo>
                <a:lnTo>
                  <a:pt x="31415" y="1193756"/>
                </a:lnTo>
                <a:cubicBezTo>
                  <a:pt x="10513" y="1117537"/>
                  <a:pt x="0" y="103730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>
          <a:xfrm>
            <a:off x="-46711" y="-61709"/>
            <a:ext cx="1449107" cy="1677064"/>
          </a:xfrm>
          <a:custGeom>
            <a:avLst/>
            <a:gdLst/>
            <a:ahLst/>
            <a:cxnLst/>
            <a:rect l="l" t="t" r="r" b="b"/>
            <a:pathLst>
              <a:path w="1449107" h="1677064">
                <a:moveTo>
                  <a:pt x="0" y="0"/>
                </a:moveTo>
                <a:lnTo>
                  <a:pt x="1112019" y="0"/>
                </a:lnTo>
                <a:cubicBezTo>
                  <a:pt x="1319407" y="171874"/>
                  <a:pt x="1449107" y="432014"/>
                  <a:pt x="1449107" y="722447"/>
                </a:cubicBezTo>
                <a:cubicBezTo>
                  <a:pt x="1449107" y="1249667"/>
                  <a:pt x="1021710" y="1677064"/>
                  <a:pt x="494490" y="1677064"/>
                </a:cubicBezTo>
                <a:cubicBezTo>
                  <a:pt x="313232" y="1677064"/>
                  <a:pt x="143772" y="1626546"/>
                  <a:pt x="0" y="1537872"/>
                </a:cubicBezTo>
                <a:close/>
              </a:path>
            </a:pathLst>
          </a:custGeom>
          <a:solidFill>
            <a:schemeClr val="tx2">
              <a:lumMod val="75000"/>
              <a:alpha val="14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924113" y="-16162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2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>
          <a:xfrm>
            <a:off x="0" y="66073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3" name="Oval 132"/>
          <p:cNvSpPr>
            <a:spLocks noChangeAspect="1"/>
          </p:cNvSpPr>
          <p:nvPr/>
        </p:nvSpPr>
        <p:spPr>
          <a:xfrm>
            <a:off x="7497531" y="-61709"/>
            <a:ext cx="1694467" cy="1677064"/>
          </a:xfrm>
          <a:custGeom>
            <a:avLst/>
            <a:gdLst/>
            <a:ahLst/>
            <a:cxnLst/>
            <a:rect l="l" t="t" r="r" b="b"/>
            <a:pathLst>
              <a:path w="1694467" h="1677064">
                <a:moveTo>
                  <a:pt x="337088" y="0"/>
                </a:moveTo>
                <a:lnTo>
                  <a:pt x="1573463" y="0"/>
                </a:lnTo>
                <a:cubicBezTo>
                  <a:pt x="1618202" y="37449"/>
                  <a:pt x="1658454" y="79950"/>
                  <a:pt x="1694467" y="126010"/>
                </a:cubicBezTo>
                <a:lnTo>
                  <a:pt x="1694467" y="1318884"/>
                </a:lnTo>
                <a:cubicBezTo>
                  <a:pt x="1522840" y="1538397"/>
                  <a:pt x="1254922" y="1677064"/>
                  <a:pt x="954617" y="1677064"/>
                </a:cubicBezTo>
                <a:cubicBezTo>
                  <a:pt x="427397" y="1677064"/>
                  <a:pt x="0" y="1249667"/>
                  <a:pt x="0" y="722447"/>
                </a:cubicBezTo>
                <a:cubicBezTo>
                  <a:pt x="0" y="432014"/>
                  <a:pt x="129700" y="171874"/>
                  <a:pt x="337088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4" name="Oval 133"/>
          <p:cNvSpPr>
            <a:spLocks noChangeAspect="1"/>
          </p:cNvSpPr>
          <p:nvPr/>
        </p:nvSpPr>
        <p:spPr>
          <a:xfrm>
            <a:off x="6117502" y="-61708"/>
            <a:ext cx="1909234" cy="1705448"/>
          </a:xfrm>
          <a:custGeom>
            <a:avLst/>
            <a:gdLst/>
            <a:ahLst/>
            <a:cxnLst/>
            <a:rect l="l" t="t" r="r" b="b"/>
            <a:pathLst>
              <a:path w="1909234" h="1705448">
                <a:moveTo>
                  <a:pt x="371490" y="0"/>
                </a:moveTo>
                <a:lnTo>
                  <a:pt x="1537745" y="0"/>
                </a:lnTo>
                <a:cubicBezTo>
                  <a:pt x="1764760" y="171517"/>
                  <a:pt x="1909234" y="444302"/>
                  <a:pt x="1909234" y="750831"/>
                </a:cubicBezTo>
                <a:cubicBezTo>
                  <a:pt x="1909234" y="1278051"/>
                  <a:pt x="1481837" y="1705448"/>
                  <a:pt x="954617" y="1705448"/>
                </a:cubicBezTo>
                <a:cubicBezTo>
                  <a:pt x="427397" y="1705448"/>
                  <a:pt x="0" y="1278051"/>
                  <a:pt x="0" y="750831"/>
                </a:cubicBezTo>
                <a:cubicBezTo>
                  <a:pt x="0" y="444302"/>
                  <a:pt x="144474" y="171517"/>
                  <a:pt x="37149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5" name="Oval 134"/>
          <p:cNvSpPr>
            <a:spLocks noChangeAspect="1"/>
          </p:cNvSpPr>
          <p:nvPr/>
        </p:nvSpPr>
        <p:spPr>
          <a:xfrm>
            <a:off x="7494454" y="1095309"/>
            <a:ext cx="1697544" cy="1909234"/>
          </a:xfrm>
          <a:custGeom>
            <a:avLst/>
            <a:gdLst/>
            <a:ahLst/>
            <a:cxnLst/>
            <a:rect l="l" t="t" r="r" b="b"/>
            <a:pathLst>
              <a:path w="1697544" h="1909234">
                <a:moveTo>
                  <a:pt x="954617" y="0"/>
                </a:moveTo>
                <a:cubicBezTo>
                  <a:pt x="1256666" y="0"/>
                  <a:pt x="1525952" y="140283"/>
                  <a:pt x="1697544" y="361910"/>
                </a:cubicBezTo>
                <a:lnTo>
                  <a:pt x="1697544" y="1547324"/>
                </a:lnTo>
                <a:cubicBezTo>
                  <a:pt x="1525952" y="1768951"/>
                  <a:pt x="1256666" y="1909234"/>
                  <a:pt x="954617" y="1909234"/>
                </a:cubicBezTo>
                <a:cubicBezTo>
                  <a:pt x="427397" y="1909234"/>
                  <a:pt x="0" y="1481837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6" name="Oval 135"/>
          <p:cNvSpPr>
            <a:spLocks noChangeAspect="1"/>
          </p:cNvSpPr>
          <p:nvPr/>
        </p:nvSpPr>
        <p:spPr>
          <a:xfrm>
            <a:off x="8056674" y="5140346"/>
            <a:ext cx="1137194" cy="1759729"/>
          </a:xfrm>
          <a:custGeom>
            <a:avLst/>
            <a:gdLst/>
            <a:ahLst/>
            <a:cxnLst/>
            <a:rect l="l" t="t" r="r" b="b"/>
            <a:pathLst>
              <a:path w="1137194" h="1759729">
                <a:moveTo>
                  <a:pt x="954617" y="0"/>
                </a:moveTo>
                <a:cubicBezTo>
                  <a:pt x="1017088" y="0"/>
                  <a:pt x="1078157" y="6001"/>
                  <a:pt x="1137194" y="17897"/>
                </a:cubicBezTo>
                <a:lnTo>
                  <a:pt x="1137194" y="1759729"/>
                </a:lnTo>
                <a:lnTo>
                  <a:pt x="443151" y="1759729"/>
                </a:lnTo>
                <a:cubicBezTo>
                  <a:pt x="176544" y="1591075"/>
                  <a:pt x="0" y="1293463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7" name="Oval 136"/>
          <p:cNvSpPr>
            <a:spLocks noChangeAspect="1"/>
          </p:cNvSpPr>
          <p:nvPr/>
        </p:nvSpPr>
        <p:spPr>
          <a:xfrm>
            <a:off x="6661711" y="4362912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8" name="Oval 137"/>
          <p:cNvSpPr>
            <a:spLocks noChangeAspect="1"/>
          </p:cNvSpPr>
          <p:nvPr/>
        </p:nvSpPr>
        <p:spPr>
          <a:xfrm>
            <a:off x="-69625" y="4948766"/>
            <a:ext cx="1353860" cy="1909234"/>
          </a:xfrm>
          <a:custGeom>
            <a:avLst/>
            <a:gdLst/>
            <a:ahLst/>
            <a:cxnLst/>
            <a:rect l="l" t="t" r="r" b="b"/>
            <a:pathLst>
              <a:path w="1353860" h="1909234">
                <a:moveTo>
                  <a:pt x="399243" y="0"/>
                </a:moveTo>
                <a:cubicBezTo>
                  <a:pt x="926463" y="0"/>
                  <a:pt x="1353860" y="427397"/>
                  <a:pt x="1353860" y="954617"/>
                </a:cubicBezTo>
                <a:cubicBezTo>
                  <a:pt x="1353860" y="1481837"/>
                  <a:pt x="926463" y="1909234"/>
                  <a:pt x="399243" y="1909234"/>
                </a:cubicBezTo>
                <a:cubicBezTo>
                  <a:pt x="256544" y="1909234"/>
                  <a:pt x="121158" y="1877924"/>
                  <a:pt x="0" y="1820890"/>
                </a:cubicBezTo>
                <a:lnTo>
                  <a:pt x="0" y="88345"/>
                </a:lnTo>
                <a:cubicBezTo>
                  <a:pt x="121158" y="31311"/>
                  <a:pt x="256544" y="0"/>
                  <a:pt x="399243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9" name="Oval 138"/>
          <p:cNvSpPr>
            <a:spLocks noChangeAspect="1"/>
          </p:cNvSpPr>
          <p:nvPr/>
        </p:nvSpPr>
        <p:spPr>
          <a:xfrm>
            <a:off x="708471" y="479033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0" name="Oval 139"/>
          <p:cNvSpPr>
            <a:spLocks noChangeAspect="1"/>
          </p:cNvSpPr>
          <p:nvPr/>
        </p:nvSpPr>
        <p:spPr>
          <a:xfrm>
            <a:off x="6117503" y="78398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1" name="Oval 140"/>
          <p:cNvSpPr>
            <a:spLocks noChangeAspect="1"/>
          </p:cNvSpPr>
          <p:nvPr/>
        </p:nvSpPr>
        <p:spPr>
          <a:xfrm>
            <a:off x="6459053" y="514034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18" name="Oval 117"/>
          <p:cNvSpPr>
            <a:spLocks noChangeAspect="1"/>
          </p:cNvSpPr>
          <p:nvPr/>
        </p:nvSpPr>
        <p:spPr>
          <a:xfrm>
            <a:off x="8398204" y="597861"/>
            <a:ext cx="793794" cy="1252918"/>
          </a:xfrm>
          <a:custGeom>
            <a:avLst/>
            <a:gdLst/>
            <a:ahLst/>
            <a:cxnLst/>
            <a:rect l="l" t="t" r="r" b="b"/>
            <a:pathLst>
              <a:path w="793794" h="1252918">
                <a:moveTo>
                  <a:pt x="626459" y="0"/>
                </a:moveTo>
                <a:cubicBezTo>
                  <a:pt x="684682" y="0"/>
                  <a:pt x="741049" y="7943"/>
                  <a:pt x="793794" y="25480"/>
                </a:cubicBezTo>
                <a:lnTo>
                  <a:pt x="793794" y="1227438"/>
                </a:lnTo>
                <a:cubicBezTo>
                  <a:pt x="741049" y="1244975"/>
                  <a:pt x="684682" y="1252918"/>
                  <a:pt x="626459" y="1252918"/>
                </a:cubicBezTo>
                <a:cubicBezTo>
                  <a:pt x="280475" y="1252918"/>
                  <a:pt x="0" y="972443"/>
                  <a:pt x="0" y="626459"/>
                </a:cubicBezTo>
                <a:cubicBezTo>
                  <a:pt x="0" y="280475"/>
                  <a:pt x="280475" y="0"/>
                  <a:pt x="626459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9" name="Oval 118"/>
          <p:cNvSpPr>
            <a:spLocks noChangeAspect="1"/>
          </p:cNvSpPr>
          <p:nvPr/>
        </p:nvSpPr>
        <p:spPr>
          <a:xfrm>
            <a:off x="6350100" y="206512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0" name="Oval 119"/>
          <p:cNvSpPr>
            <a:spLocks noChangeAspect="1"/>
          </p:cNvSpPr>
          <p:nvPr/>
        </p:nvSpPr>
        <p:spPr>
          <a:xfrm>
            <a:off x="6872127" y="1450645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1" name="Oval 120"/>
          <p:cNvSpPr>
            <a:spLocks noChangeAspect="1"/>
          </p:cNvSpPr>
          <p:nvPr/>
        </p:nvSpPr>
        <p:spPr>
          <a:xfrm>
            <a:off x="7219068" y="2049927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2" name="Oval 121"/>
          <p:cNvSpPr>
            <a:spLocks noChangeAspect="1"/>
          </p:cNvSpPr>
          <p:nvPr/>
        </p:nvSpPr>
        <p:spPr>
          <a:xfrm>
            <a:off x="7749416" y="2661634"/>
            <a:ext cx="721308" cy="721308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3" name="Oval 122"/>
          <p:cNvSpPr>
            <a:spLocks noChangeAspect="1"/>
          </p:cNvSpPr>
          <p:nvPr/>
        </p:nvSpPr>
        <p:spPr>
          <a:xfrm>
            <a:off x="685054" y="-100976"/>
            <a:ext cx="1193676" cy="697815"/>
          </a:xfrm>
          <a:custGeom>
            <a:avLst/>
            <a:gdLst/>
            <a:ahLst/>
            <a:cxnLst/>
            <a:rect l="l" t="t" r="r" b="b"/>
            <a:pathLst>
              <a:path w="1193676" h="697815">
                <a:moveTo>
                  <a:pt x="10179" y="0"/>
                </a:moveTo>
                <a:lnTo>
                  <a:pt x="1183497" y="0"/>
                </a:lnTo>
                <a:cubicBezTo>
                  <a:pt x="1190746" y="32633"/>
                  <a:pt x="1193676" y="66463"/>
                  <a:pt x="1193676" y="100977"/>
                </a:cubicBezTo>
                <a:cubicBezTo>
                  <a:pt x="1193676" y="430602"/>
                  <a:pt x="926463" y="697815"/>
                  <a:pt x="596838" y="697815"/>
                </a:cubicBezTo>
                <a:cubicBezTo>
                  <a:pt x="267213" y="697815"/>
                  <a:pt x="0" y="430602"/>
                  <a:pt x="0" y="100977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4" name="Oval 123"/>
          <p:cNvSpPr>
            <a:spLocks noChangeAspect="1"/>
          </p:cNvSpPr>
          <p:nvPr/>
        </p:nvSpPr>
        <p:spPr>
          <a:xfrm>
            <a:off x="1502638" y="-100976"/>
            <a:ext cx="1029028" cy="459889"/>
          </a:xfrm>
          <a:custGeom>
            <a:avLst/>
            <a:gdLst/>
            <a:ahLst/>
            <a:cxnLst/>
            <a:rect l="l" t="t" r="r" b="b"/>
            <a:pathLst>
              <a:path w="1029028" h="459889">
                <a:moveTo>
                  <a:pt x="0" y="0"/>
                </a:moveTo>
                <a:lnTo>
                  <a:pt x="1029028" y="0"/>
                </a:lnTo>
                <a:cubicBezTo>
                  <a:pt x="1001386" y="259074"/>
                  <a:pt x="781401" y="459889"/>
                  <a:pt x="514514" y="459889"/>
                </a:cubicBezTo>
                <a:cubicBezTo>
                  <a:pt x="247627" y="459889"/>
                  <a:pt x="27642" y="259074"/>
                  <a:pt x="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5" name="Oval 124"/>
          <p:cNvSpPr>
            <a:spLocks noChangeAspect="1"/>
          </p:cNvSpPr>
          <p:nvPr/>
        </p:nvSpPr>
        <p:spPr>
          <a:xfrm>
            <a:off x="-69624" y="-100976"/>
            <a:ext cx="590263" cy="612289"/>
          </a:xfrm>
          <a:custGeom>
            <a:avLst/>
            <a:gdLst/>
            <a:ahLst/>
            <a:cxnLst/>
            <a:rect l="l" t="t" r="r" b="b"/>
            <a:pathLst>
              <a:path w="590263" h="612289">
                <a:moveTo>
                  <a:pt x="0" y="0"/>
                </a:moveTo>
                <a:lnTo>
                  <a:pt x="581024" y="0"/>
                </a:lnTo>
                <a:cubicBezTo>
                  <a:pt x="587493" y="29611"/>
                  <a:pt x="590263" y="60308"/>
                  <a:pt x="590263" y="91651"/>
                </a:cubicBezTo>
                <a:cubicBezTo>
                  <a:pt x="590263" y="379191"/>
                  <a:pt x="357165" y="612289"/>
                  <a:pt x="69625" y="612289"/>
                </a:cubicBezTo>
                <a:lnTo>
                  <a:pt x="0" y="605270"/>
                </a:ln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6" name="Oval 125"/>
          <p:cNvSpPr>
            <a:spLocks noChangeAspect="1"/>
          </p:cNvSpPr>
          <p:nvPr/>
        </p:nvSpPr>
        <p:spPr>
          <a:xfrm>
            <a:off x="277432" y="4321783"/>
            <a:ext cx="1396887" cy="1396887"/>
          </a:xfrm>
          <a:prstGeom prst="ellipse">
            <a:avLst/>
          </a:pr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7" name="Oval 126"/>
          <p:cNvSpPr>
            <a:spLocks noChangeAspect="1"/>
          </p:cNvSpPr>
          <p:nvPr/>
        </p:nvSpPr>
        <p:spPr>
          <a:xfrm>
            <a:off x="5792131" y="6489965"/>
            <a:ext cx="1115939" cy="443769"/>
          </a:xfrm>
          <a:custGeom>
            <a:avLst/>
            <a:gdLst/>
            <a:ahLst/>
            <a:cxnLst/>
            <a:rect l="l" t="t" r="r" b="b"/>
            <a:pathLst>
              <a:path w="1115939" h="443769">
                <a:moveTo>
                  <a:pt x="557969" y="0"/>
                </a:moveTo>
                <a:cubicBezTo>
                  <a:pt x="830120" y="0"/>
                  <a:pt x="1058049" y="189335"/>
                  <a:pt x="1115939" y="443769"/>
                </a:cubicBezTo>
                <a:lnTo>
                  <a:pt x="0" y="443769"/>
                </a:lnTo>
                <a:cubicBezTo>
                  <a:pt x="57889" y="189335"/>
                  <a:pt x="285818" y="0"/>
                  <a:pt x="55796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8" name="Oval 127"/>
          <p:cNvSpPr>
            <a:spLocks noChangeAspect="1"/>
          </p:cNvSpPr>
          <p:nvPr/>
        </p:nvSpPr>
        <p:spPr>
          <a:xfrm>
            <a:off x="6127999" y="6408840"/>
            <a:ext cx="1237019" cy="524894"/>
          </a:xfrm>
          <a:custGeom>
            <a:avLst/>
            <a:gdLst/>
            <a:ahLst/>
            <a:cxnLst/>
            <a:rect l="l" t="t" r="r" b="b"/>
            <a:pathLst>
              <a:path w="1237019" h="524894">
                <a:moveTo>
                  <a:pt x="618509" y="0"/>
                </a:moveTo>
                <a:cubicBezTo>
                  <a:pt x="930325" y="0"/>
                  <a:pt x="1189147" y="226891"/>
                  <a:pt x="1237019" y="524894"/>
                </a:cubicBezTo>
                <a:lnTo>
                  <a:pt x="0" y="524894"/>
                </a:lnTo>
                <a:cubicBezTo>
                  <a:pt x="47872" y="226891"/>
                  <a:pt x="306694" y="0"/>
                  <a:pt x="61850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9" name="Oval 128"/>
          <p:cNvSpPr>
            <a:spLocks noChangeAspect="1"/>
          </p:cNvSpPr>
          <p:nvPr/>
        </p:nvSpPr>
        <p:spPr>
          <a:xfrm>
            <a:off x="7577655" y="6408841"/>
            <a:ext cx="1211408" cy="524893"/>
          </a:xfrm>
          <a:custGeom>
            <a:avLst/>
            <a:gdLst/>
            <a:ahLst/>
            <a:cxnLst/>
            <a:rect l="l" t="t" r="r" b="b"/>
            <a:pathLst>
              <a:path w="1211408" h="524893">
                <a:moveTo>
                  <a:pt x="605704" y="0"/>
                </a:moveTo>
                <a:cubicBezTo>
                  <a:pt x="914574" y="0"/>
                  <a:pt x="1170243" y="227782"/>
                  <a:pt x="1211408" y="524893"/>
                </a:cubicBezTo>
                <a:lnTo>
                  <a:pt x="0" y="524893"/>
                </a:lnTo>
                <a:cubicBezTo>
                  <a:pt x="41165" y="227782"/>
                  <a:pt x="296834" y="0"/>
                  <a:pt x="605704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7" name="Oval 96"/>
          <p:cNvSpPr>
            <a:spLocks noChangeAspect="1"/>
          </p:cNvSpPr>
          <p:nvPr/>
        </p:nvSpPr>
        <p:spPr>
          <a:xfrm>
            <a:off x="11113" y="4941888"/>
            <a:ext cx="611187" cy="61118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8" name="Oval 97"/>
          <p:cNvSpPr>
            <a:spLocks noChangeAspect="1"/>
          </p:cNvSpPr>
          <p:nvPr/>
        </p:nvSpPr>
        <p:spPr>
          <a:xfrm>
            <a:off x="-69625" y="6172569"/>
            <a:ext cx="778097" cy="750322"/>
          </a:xfrm>
          <a:custGeom>
            <a:avLst/>
            <a:gdLst/>
            <a:ahLst/>
            <a:cxnLst/>
            <a:rect l="l" t="t" r="r" b="b"/>
            <a:pathLst>
              <a:path w="778097" h="750322">
                <a:moveTo>
                  <a:pt x="261411" y="0"/>
                </a:moveTo>
                <a:cubicBezTo>
                  <a:pt x="546769" y="0"/>
                  <a:pt x="778097" y="231328"/>
                  <a:pt x="778097" y="516686"/>
                </a:cubicBezTo>
                <a:cubicBezTo>
                  <a:pt x="778097" y="601179"/>
                  <a:pt x="757816" y="680934"/>
                  <a:pt x="719843" y="750322"/>
                </a:cubicBezTo>
                <a:lnTo>
                  <a:pt x="0" y="750322"/>
                </a:lnTo>
                <a:lnTo>
                  <a:pt x="0" y="73330"/>
                </a:lnTo>
                <a:cubicBezTo>
                  <a:pt x="75863" y="26083"/>
                  <a:pt x="165591" y="0"/>
                  <a:pt x="26141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9" name="Oval 98"/>
          <p:cNvSpPr>
            <a:spLocks noChangeAspect="1"/>
          </p:cNvSpPr>
          <p:nvPr/>
        </p:nvSpPr>
        <p:spPr>
          <a:xfrm>
            <a:off x="-69625" y="5158575"/>
            <a:ext cx="563524" cy="897560"/>
          </a:xfrm>
          <a:custGeom>
            <a:avLst/>
            <a:gdLst/>
            <a:ahLst/>
            <a:cxnLst/>
            <a:rect l="l" t="t" r="r" b="b"/>
            <a:pathLst>
              <a:path w="563524" h="897560">
                <a:moveTo>
                  <a:pt x="114744" y="0"/>
                </a:moveTo>
                <a:cubicBezTo>
                  <a:pt x="362598" y="0"/>
                  <a:pt x="563524" y="200926"/>
                  <a:pt x="563524" y="448780"/>
                </a:cubicBezTo>
                <a:cubicBezTo>
                  <a:pt x="563524" y="696634"/>
                  <a:pt x="362598" y="897560"/>
                  <a:pt x="114744" y="897560"/>
                </a:cubicBezTo>
                <a:cubicBezTo>
                  <a:pt x="74918" y="897560"/>
                  <a:pt x="36304" y="892373"/>
                  <a:pt x="0" y="880900"/>
                </a:cubicBezTo>
                <a:lnTo>
                  <a:pt x="0" y="16661"/>
                </a:lnTo>
                <a:cubicBezTo>
                  <a:pt x="36304" y="5188"/>
                  <a:pt x="74918" y="0"/>
                  <a:pt x="11474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0" name="Oval 99"/>
          <p:cNvSpPr>
            <a:spLocks noChangeAspect="1"/>
          </p:cNvSpPr>
          <p:nvPr/>
        </p:nvSpPr>
        <p:spPr>
          <a:xfrm>
            <a:off x="-25400" y="482600"/>
            <a:ext cx="598488" cy="904875"/>
          </a:xfrm>
          <a:custGeom>
            <a:avLst/>
            <a:gdLst/>
            <a:ahLst/>
            <a:cxnLst/>
            <a:rect l="l" t="t" r="r" b="b"/>
            <a:pathLst>
              <a:path w="598416" h="905704">
                <a:moveTo>
                  <a:pt x="145564" y="0"/>
                </a:moveTo>
                <a:cubicBezTo>
                  <a:pt x="395667" y="0"/>
                  <a:pt x="598416" y="202749"/>
                  <a:pt x="598416" y="452852"/>
                </a:cubicBezTo>
                <a:cubicBezTo>
                  <a:pt x="598416" y="702955"/>
                  <a:pt x="395667" y="905704"/>
                  <a:pt x="145564" y="905704"/>
                </a:cubicBezTo>
                <a:cubicBezTo>
                  <a:pt x="94398" y="905704"/>
                  <a:pt x="45214" y="897218"/>
                  <a:pt x="0" y="879648"/>
                </a:cubicBezTo>
                <a:lnTo>
                  <a:pt x="0" y="26056"/>
                </a:lnTo>
                <a:cubicBezTo>
                  <a:pt x="45214" y="8486"/>
                  <a:pt x="94398" y="0"/>
                  <a:pt x="14556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1" name="Oval 100"/>
          <p:cNvSpPr>
            <a:spLocks noChangeAspect="1"/>
          </p:cNvSpPr>
          <p:nvPr/>
        </p:nvSpPr>
        <p:spPr>
          <a:xfrm>
            <a:off x="474208" y="836793"/>
            <a:ext cx="910817" cy="91081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" name="Oval 101"/>
          <p:cNvSpPr>
            <a:spLocks noChangeAspect="1"/>
          </p:cNvSpPr>
          <p:nvPr/>
        </p:nvSpPr>
        <p:spPr>
          <a:xfrm>
            <a:off x="319223" y="1452260"/>
            <a:ext cx="772993" cy="772993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" name="Oval 102"/>
          <p:cNvSpPr>
            <a:spLocks noChangeAspect="1"/>
          </p:cNvSpPr>
          <p:nvPr/>
        </p:nvSpPr>
        <p:spPr>
          <a:xfrm>
            <a:off x="371475" y="1887538"/>
            <a:ext cx="609600" cy="60960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4" name="Oval 103"/>
          <p:cNvSpPr>
            <a:spLocks noChangeAspect="1"/>
          </p:cNvSpPr>
          <p:nvPr/>
        </p:nvSpPr>
        <p:spPr>
          <a:xfrm>
            <a:off x="154676" y="1919682"/>
            <a:ext cx="521764" cy="52176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5" name="Oval 104"/>
          <p:cNvSpPr>
            <a:spLocks noChangeAspect="1"/>
          </p:cNvSpPr>
          <p:nvPr/>
        </p:nvSpPr>
        <p:spPr>
          <a:xfrm>
            <a:off x="7302517" y="-61709"/>
            <a:ext cx="910818" cy="750833"/>
          </a:xfrm>
          <a:custGeom>
            <a:avLst/>
            <a:gdLst/>
            <a:ahLst/>
            <a:cxnLst/>
            <a:rect l="l" t="t" r="r" b="b"/>
            <a:pathLst>
              <a:path w="910818" h="750833">
                <a:moveTo>
                  <a:pt x="111441" y="0"/>
                </a:moveTo>
                <a:lnTo>
                  <a:pt x="799378" y="0"/>
                </a:lnTo>
                <a:cubicBezTo>
                  <a:pt x="869408" y="78400"/>
                  <a:pt x="910818" y="182076"/>
                  <a:pt x="910818" y="295424"/>
                </a:cubicBezTo>
                <a:cubicBezTo>
                  <a:pt x="910818" y="546939"/>
                  <a:pt x="706924" y="750833"/>
                  <a:pt x="455409" y="750833"/>
                </a:cubicBezTo>
                <a:cubicBezTo>
                  <a:pt x="203894" y="750833"/>
                  <a:pt x="0" y="546939"/>
                  <a:pt x="0" y="295424"/>
                </a:cubicBezTo>
                <a:cubicBezTo>
                  <a:pt x="0" y="182076"/>
                  <a:pt x="41410" y="78400"/>
                  <a:pt x="11144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6" name="Oval 105"/>
          <p:cNvSpPr>
            <a:spLocks noChangeAspect="1"/>
          </p:cNvSpPr>
          <p:nvPr/>
        </p:nvSpPr>
        <p:spPr>
          <a:xfrm>
            <a:off x="8718124" y="-61709"/>
            <a:ext cx="473874" cy="613011"/>
          </a:xfrm>
          <a:custGeom>
            <a:avLst/>
            <a:gdLst/>
            <a:ahLst/>
            <a:cxnLst/>
            <a:rect l="l" t="t" r="r" b="b"/>
            <a:pathLst>
              <a:path w="473874" h="613011">
                <a:moveTo>
                  <a:pt x="29684" y="0"/>
                </a:moveTo>
                <a:lnTo>
                  <a:pt x="473874" y="0"/>
                </a:lnTo>
                <a:lnTo>
                  <a:pt x="473874" y="611150"/>
                </a:lnTo>
                <a:cubicBezTo>
                  <a:pt x="467789" y="612887"/>
                  <a:pt x="461614" y="613011"/>
                  <a:pt x="455409" y="613011"/>
                </a:cubicBezTo>
                <a:cubicBezTo>
                  <a:pt x="203894" y="613011"/>
                  <a:pt x="0" y="409117"/>
                  <a:pt x="0" y="157602"/>
                </a:cubicBezTo>
                <a:cubicBezTo>
                  <a:pt x="0" y="101995"/>
                  <a:pt x="9966" y="48716"/>
                  <a:pt x="2968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7" name="Oval 106"/>
          <p:cNvSpPr>
            <a:spLocks noChangeAspect="1"/>
          </p:cNvSpPr>
          <p:nvPr/>
        </p:nvSpPr>
        <p:spPr>
          <a:xfrm>
            <a:off x="7748588" y="282575"/>
            <a:ext cx="1128712" cy="1128713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8" name="Oval 107"/>
          <p:cNvSpPr>
            <a:spLocks noChangeAspect="1"/>
          </p:cNvSpPr>
          <p:nvPr/>
        </p:nvSpPr>
        <p:spPr>
          <a:xfrm>
            <a:off x="8914718" y="749603"/>
            <a:ext cx="277280" cy="907992"/>
          </a:xfrm>
          <a:custGeom>
            <a:avLst/>
            <a:gdLst/>
            <a:ahLst/>
            <a:cxnLst/>
            <a:rect l="l" t="t" r="r" b="b"/>
            <a:pathLst>
              <a:path w="277280" h="907992">
                <a:moveTo>
                  <a:pt x="277280" y="0"/>
                </a:moveTo>
                <a:lnTo>
                  <a:pt x="277280" y="907992"/>
                </a:lnTo>
                <a:cubicBezTo>
                  <a:pt x="112021" y="824131"/>
                  <a:pt x="0" y="652146"/>
                  <a:pt x="0" y="453996"/>
                </a:cubicBezTo>
                <a:cubicBezTo>
                  <a:pt x="0" y="255847"/>
                  <a:pt x="112021" y="83861"/>
                  <a:pt x="277280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9" name="Oval 108"/>
          <p:cNvSpPr>
            <a:spLocks noChangeAspect="1"/>
          </p:cNvSpPr>
          <p:nvPr/>
        </p:nvSpPr>
        <p:spPr>
          <a:xfrm>
            <a:off x="7590871" y="728498"/>
            <a:ext cx="969734" cy="9697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0" name="Oval 109"/>
          <p:cNvSpPr>
            <a:spLocks noChangeAspect="1"/>
          </p:cNvSpPr>
          <p:nvPr/>
        </p:nvSpPr>
        <p:spPr>
          <a:xfrm>
            <a:off x="7470775" y="1327150"/>
            <a:ext cx="608013" cy="608013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1" name="Oval 110"/>
          <p:cNvSpPr>
            <a:spLocks noChangeAspect="1"/>
          </p:cNvSpPr>
          <p:nvPr/>
        </p:nvSpPr>
        <p:spPr>
          <a:xfrm>
            <a:off x="7629525" y="5611813"/>
            <a:ext cx="738188" cy="73818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2" name="Oval 111"/>
          <p:cNvSpPr>
            <a:spLocks noChangeAspect="1"/>
          </p:cNvSpPr>
          <p:nvPr/>
        </p:nvSpPr>
        <p:spPr>
          <a:xfrm>
            <a:off x="6972882" y="5242254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3" name="Oval 112"/>
          <p:cNvSpPr>
            <a:spLocks noChangeAspect="1"/>
          </p:cNvSpPr>
          <p:nvPr/>
        </p:nvSpPr>
        <p:spPr>
          <a:xfrm>
            <a:off x="7494588" y="4927600"/>
            <a:ext cx="738187" cy="738188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4" name="Oval 113"/>
          <p:cNvSpPr>
            <a:spLocks noChangeAspect="1"/>
          </p:cNvSpPr>
          <p:nvPr/>
        </p:nvSpPr>
        <p:spPr>
          <a:xfrm>
            <a:off x="8229034" y="5666511"/>
            <a:ext cx="605634" cy="6056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5" name="Oval 114"/>
          <p:cNvSpPr>
            <a:spLocks noChangeAspect="1"/>
          </p:cNvSpPr>
          <p:nvPr/>
        </p:nvSpPr>
        <p:spPr>
          <a:xfrm>
            <a:off x="8078231" y="4097842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6" name="Oval 115"/>
          <p:cNvSpPr>
            <a:spLocks noChangeAspect="1"/>
          </p:cNvSpPr>
          <p:nvPr/>
        </p:nvSpPr>
        <p:spPr>
          <a:xfrm>
            <a:off x="8411816" y="5057878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7" name="Oval 116"/>
          <p:cNvSpPr>
            <a:spLocks noChangeAspect="1"/>
          </p:cNvSpPr>
          <p:nvPr/>
        </p:nvSpPr>
        <p:spPr>
          <a:xfrm>
            <a:off x="8688590" y="4790335"/>
            <a:ext cx="503408" cy="553550"/>
          </a:xfrm>
          <a:custGeom>
            <a:avLst/>
            <a:gdLst/>
            <a:ahLst/>
            <a:cxnLst/>
            <a:rect l="l" t="t" r="r" b="b"/>
            <a:pathLst>
              <a:path w="503408" h="553550">
                <a:moveTo>
                  <a:pt x="276775" y="0"/>
                </a:moveTo>
                <a:cubicBezTo>
                  <a:pt x="370698" y="0"/>
                  <a:pt x="453694" y="46784"/>
                  <a:pt x="503408" y="118545"/>
                </a:cubicBezTo>
                <a:lnTo>
                  <a:pt x="503408" y="435005"/>
                </a:lnTo>
                <a:cubicBezTo>
                  <a:pt x="453694" y="506767"/>
                  <a:pt x="370698" y="553550"/>
                  <a:pt x="276775" y="553550"/>
                </a:cubicBezTo>
                <a:cubicBezTo>
                  <a:pt x="123916" y="553550"/>
                  <a:pt x="0" y="429634"/>
                  <a:pt x="0" y="276775"/>
                </a:cubicBezTo>
                <a:cubicBezTo>
                  <a:pt x="0" y="123916"/>
                  <a:pt x="123916" y="0"/>
                  <a:pt x="276775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59" name="Title Placeholder 1"/>
          <p:cNvSpPr>
            <a:spLocks noGrp="1"/>
          </p:cNvSpPr>
          <p:nvPr>
            <p:ph type="title"/>
          </p:nvPr>
        </p:nvSpPr>
        <p:spPr bwMode="auto">
          <a:xfrm>
            <a:off x="1009650" y="676275"/>
            <a:ext cx="71247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n-US" smtClean="0"/>
          </a:p>
        </p:txBody>
      </p:sp>
      <p:sp>
        <p:nvSpPr>
          <p:cNvPr id="116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09650" y="1806575"/>
            <a:ext cx="7124700" cy="4052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13" y="59515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546134C-B971-485E-93D2-F99F5CBDBA0D}" type="datetimeFigureOut">
              <a:rPr lang="es-ES"/>
              <a:pPr>
                <a:defRPr/>
              </a:pPr>
              <a:t>22/09/2016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1100" y="5951538"/>
            <a:ext cx="5256213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3088" y="5951538"/>
            <a:ext cx="608012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8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FA1F030-3E84-4BAF-AACA-385B389E359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55" name="Oval 54"/>
          <p:cNvSpPr>
            <a:spLocks noChangeAspect="1"/>
          </p:cNvSpPr>
          <p:nvPr/>
        </p:nvSpPr>
        <p:spPr>
          <a:xfrm>
            <a:off x="1583172" y="5454223"/>
            <a:ext cx="1909234" cy="1468668"/>
          </a:xfrm>
          <a:custGeom>
            <a:avLst/>
            <a:gdLst/>
            <a:ahLst/>
            <a:cxnLst/>
            <a:rect l="l" t="t" r="r" b="b"/>
            <a:pathLst>
              <a:path w="1909234" h="1468668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144075"/>
                  <a:pt x="1854043" y="1320642"/>
                  <a:pt x="1758159" y="1468668"/>
                </a:cubicBezTo>
                <a:lnTo>
                  <a:pt x="151075" y="1468668"/>
                </a:lnTo>
                <a:cubicBezTo>
                  <a:pt x="55192" y="1320642"/>
                  <a:pt x="0" y="114407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7" name="Oval 56"/>
          <p:cNvSpPr>
            <a:spLocks noChangeAspect="1"/>
          </p:cNvSpPr>
          <p:nvPr/>
        </p:nvSpPr>
        <p:spPr>
          <a:xfrm>
            <a:off x="8570944" y="3382942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8" name="Oval 57"/>
          <p:cNvSpPr>
            <a:spLocks noChangeAspect="1"/>
          </p:cNvSpPr>
          <p:nvPr/>
        </p:nvSpPr>
        <p:spPr>
          <a:xfrm>
            <a:off x="8398204" y="35360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9" name="Oval 58"/>
          <p:cNvSpPr>
            <a:spLocks noChangeAspect="1"/>
          </p:cNvSpPr>
          <p:nvPr/>
        </p:nvSpPr>
        <p:spPr>
          <a:xfrm>
            <a:off x="8608408" y="36884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0" name="Oval 59"/>
          <p:cNvSpPr>
            <a:spLocks noChangeAspect="1"/>
          </p:cNvSpPr>
          <p:nvPr/>
        </p:nvSpPr>
        <p:spPr>
          <a:xfrm>
            <a:off x="153988" y="2698750"/>
            <a:ext cx="468312" cy="468313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1" name="Oval 60"/>
          <p:cNvSpPr>
            <a:spLocks noChangeAspect="1"/>
          </p:cNvSpPr>
          <p:nvPr/>
        </p:nvSpPr>
        <p:spPr>
          <a:xfrm>
            <a:off x="474663" y="3167063"/>
            <a:ext cx="458787" cy="45878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2" name="Oval 61"/>
          <p:cNvSpPr>
            <a:spLocks noChangeAspect="1"/>
          </p:cNvSpPr>
          <p:nvPr/>
        </p:nvSpPr>
        <p:spPr>
          <a:xfrm>
            <a:off x="270258" y="3382942"/>
            <a:ext cx="352045" cy="3520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3" name="Oval 62"/>
          <p:cNvSpPr>
            <a:spLocks noChangeAspect="1"/>
          </p:cNvSpPr>
          <p:nvPr/>
        </p:nvSpPr>
        <p:spPr>
          <a:xfrm>
            <a:off x="-86601" y="2581479"/>
            <a:ext cx="1360441" cy="1909234"/>
          </a:xfrm>
          <a:custGeom>
            <a:avLst/>
            <a:gdLst/>
            <a:ahLst/>
            <a:cxnLst/>
            <a:rect l="l" t="t" r="r" b="b"/>
            <a:pathLst>
              <a:path w="1360441" h="1909234">
                <a:moveTo>
                  <a:pt x="405824" y="0"/>
                </a:moveTo>
                <a:cubicBezTo>
                  <a:pt x="933044" y="0"/>
                  <a:pt x="1360441" y="427397"/>
                  <a:pt x="1360441" y="954617"/>
                </a:cubicBezTo>
                <a:cubicBezTo>
                  <a:pt x="1360441" y="1481837"/>
                  <a:pt x="933044" y="1909234"/>
                  <a:pt x="405824" y="1909234"/>
                </a:cubicBezTo>
                <a:cubicBezTo>
                  <a:pt x="260527" y="1909234"/>
                  <a:pt x="122812" y="1876773"/>
                  <a:pt x="0" y="1817719"/>
                </a:cubicBezTo>
                <a:lnTo>
                  <a:pt x="0" y="91515"/>
                </a:lnTo>
                <a:cubicBezTo>
                  <a:pt x="122812" y="32461"/>
                  <a:pt x="260527" y="0"/>
                  <a:pt x="405824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64" name="Oval 63"/>
          <p:cNvSpPr>
            <a:spLocks noChangeAspect="1"/>
          </p:cNvSpPr>
          <p:nvPr/>
        </p:nvSpPr>
        <p:spPr>
          <a:xfrm>
            <a:off x="6173123" y="2395416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6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Trebuchet MS" pitchFamily="34" charset="0"/>
          <a:cs typeface="Trebuchet M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  <a:ea typeface="Trebuchet MS" pitchFamily="34" charset="0"/>
          <a:cs typeface="Trebuchet MS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  <a:ea typeface="Trebuchet MS" pitchFamily="34" charset="0"/>
          <a:cs typeface="Trebuchet MS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  <a:ea typeface="Trebuchet MS" pitchFamily="34" charset="0"/>
          <a:cs typeface="Trebuchet MS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  <a:ea typeface="Trebuchet MS" pitchFamily="34" charset="0"/>
          <a:cs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ts val="600"/>
        </a:spcAft>
        <a:buClr>
          <a:schemeClr val="tx2"/>
        </a:buClr>
        <a:buFont typeface="Wingdings 2" pitchFamily="18" charset="2"/>
        <a:buChar char="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ts val="600"/>
        </a:spcAft>
        <a:buClr>
          <a:schemeClr val="tx2"/>
        </a:buClr>
        <a:buFont typeface="Wingdings 2" pitchFamily="18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ts val="600"/>
        </a:spcAft>
        <a:buClr>
          <a:schemeClr val="tx2"/>
        </a:buClr>
        <a:buFont typeface="Wingdings 2" pitchFamily="18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ts val="600"/>
        </a:spcAft>
        <a:buClr>
          <a:schemeClr val="tx2"/>
        </a:buClr>
        <a:buFont typeface="Wingdings 2" pitchFamily="18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ts val="600"/>
        </a:spcAft>
        <a:buClr>
          <a:schemeClr val="tx2"/>
        </a:buClr>
        <a:buFont typeface="Wingdings 2" pitchFamily="18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1 Título"/>
          <p:cNvSpPr>
            <a:spLocks noGrp="1"/>
          </p:cNvSpPr>
          <p:nvPr>
            <p:ph type="ctrTitle"/>
          </p:nvPr>
        </p:nvSpPr>
        <p:spPr>
          <a:xfrm>
            <a:off x="539750" y="3306763"/>
            <a:ext cx="7586663" cy="1470025"/>
          </a:xfrm>
        </p:spPr>
        <p:txBody>
          <a:bodyPr/>
          <a:lstStyle/>
          <a:p>
            <a:pPr eaLnBrk="1" hangingPunct="1"/>
            <a:r>
              <a:rPr lang="ca-ES" smtClean="0">
                <a:cs typeface="Trebuchet MS" pitchFamily="34" charset="0"/>
              </a:rPr>
              <a:t>ESCOLA ELS QUATRE VENTS</a:t>
            </a:r>
            <a:br>
              <a:rPr lang="ca-ES" smtClean="0">
                <a:cs typeface="Trebuchet MS" pitchFamily="34" charset="0"/>
              </a:rPr>
            </a:br>
            <a:r>
              <a:rPr lang="ca-ES" smtClean="0">
                <a:cs typeface="Trebuchet MS" pitchFamily="34" charset="0"/>
              </a:rPr>
              <a:t>Sant Jaume dels Domenys</a:t>
            </a:r>
            <a:br>
              <a:rPr lang="ca-ES" smtClean="0">
                <a:cs typeface="Trebuchet MS" pitchFamily="34" charset="0"/>
              </a:rPr>
            </a:br>
            <a:r>
              <a:rPr lang="ca-ES" smtClean="0">
                <a:cs typeface="Trebuchet MS" pitchFamily="34" charset="0"/>
              </a:rPr>
              <a:t/>
            </a:r>
            <a:br>
              <a:rPr lang="ca-ES" smtClean="0">
                <a:cs typeface="Trebuchet MS" pitchFamily="34" charset="0"/>
              </a:rPr>
            </a:br>
            <a:r>
              <a:rPr lang="ca-ES" smtClean="0">
                <a:cs typeface="Trebuchet MS" pitchFamily="34" charset="0"/>
              </a:rPr>
              <a:t>ETAPA: PRIMÀRIA</a:t>
            </a:r>
            <a:br>
              <a:rPr lang="ca-ES" smtClean="0">
                <a:cs typeface="Trebuchet MS" pitchFamily="34" charset="0"/>
              </a:rPr>
            </a:br>
            <a:r>
              <a:rPr lang="ca-ES" smtClean="0">
                <a:cs typeface="Trebuchet MS" pitchFamily="34" charset="0"/>
              </a:rPr>
              <a:t/>
            </a:r>
            <a:br>
              <a:rPr lang="ca-ES" smtClean="0">
                <a:cs typeface="Trebuchet MS" pitchFamily="34" charset="0"/>
              </a:rPr>
            </a:br>
            <a:r>
              <a:rPr lang="ca-ES" smtClean="0">
                <a:cs typeface="Trebuchet MS" pitchFamily="34" charset="0"/>
              </a:rPr>
              <a:t>Els nens i nenes </a:t>
            </a:r>
            <a:br>
              <a:rPr lang="ca-ES" smtClean="0">
                <a:cs typeface="Trebuchet MS" pitchFamily="34" charset="0"/>
              </a:rPr>
            </a:br>
            <a:r>
              <a:rPr lang="ca-ES" smtClean="0">
                <a:cs typeface="Trebuchet MS" pitchFamily="34" charset="0"/>
              </a:rPr>
              <a:t>de 5è </a:t>
            </a:r>
            <a:endParaRPr lang="es-ES" smtClean="0">
              <a:cs typeface="Trebuchet MS" pitchFamily="34" charset="0"/>
            </a:endParaRPr>
          </a:p>
        </p:txBody>
      </p:sp>
      <p:sp>
        <p:nvSpPr>
          <p:cNvPr id="14338" name="2 Subtítulo"/>
          <p:cNvSpPr>
            <a:spLocks noGrp="1"/>
          </p:cNvSpPr>
          <p:nvPr>
            <p:ph type="subTitle" idx="1"/>
          </p:nvPr>
        </p:nvSpPr>
        <p:spPr>
          <a:xfrm>
            <a:off x="1009650" y="4776788"/>
            <a:ext cx="7116763" cy="862012"/>
          </a:xfrm>
        </p:spPr>
        <p:txBody>
          <a:bodyPr/>
          <a:lstStyle/>
          <a:p>
            <a:pPr eaLnBrk="1" hangingPunct="1"/>
            <a:r>
              <a:rPr lang="es-ES" smtClean="0">
                <a:solidFill>
                  <a:schemeClr val="tx1"/>
                </a:solidFill>
              </a:rPr>
              <a:t>CICLE  SUPERIOR</a:t>
            </a:r>
          </a:p>
        </p:txBody>
      </p:sp>
      <p:pic>
        <p:nvPicPr>
          <p:cNvPr id="14339" name="Picture 2" descr="C:\Users\super\Desktop\DSCF216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725" y="3141663"/>
            <a:ext cx="3338513" cy="308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>
                <a:cs typeface="Trebuchet MS" pitchFamily="34" charset="0"/>
              </a:rPr>
              <a:t>AVALUACIONS</a:t>
            </a:r>
          </a:p>
        </p:txBody>
      </p:sp>
      <p:sp>
        <p:nvSpPr>
          <p:cNvPr id="23554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ca-ES" smtClean="0"/>
              <a:t>VEURE ENLLAÇ ACORDS CRITERIS AVALUACIÓ-PUNTUACIÓ CONTROLS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1 Título"/>
          <p:cNvSpPr>
            <a:spLocks noGrp="1"/>
          </p:cNvSpPr>
          <p:nvPr>
            <p:ph type="title"/>
          </p:nvPr>
        </p:nvSpPr>
        <p:spPr>
          <a:xfrm>
            <a:off x="1009650" y="2133600"/>
            <a:ext cx="7124700" cy="647700"/>
          </a:xfrm>
        </p:spPr>
        <p:txBody>
          <a:bodyPr/>
          <a:lstStyle/>
          <a:p>
            <a:pPr eaLnBrk="1" hangingPunct="1"/>
            <a:r>
              <a:rPr lang="ca-ES" smtClean="0">
                <a:cs typeface="Trebuchet MS" pitchFamily="34" charset="0"/>
              </a:rPr>
              <a:t>HORARI (25 hores lectives)</a:t>
            </a:r>
            <a:br>
              <a:rPr lang="ca-ES" smtClean="0">
                <a:cs typeface="Trebuchet MS" pitchFamily="34" charset="0"/>
              </a:rPr>
            </a:br>
            <a:r>
              <a:rPr lang="ca-ES" smtClean="0">
                <a:cs typeface="Trebuchet MS" pitchFamily="34" charset="0"/>
              </a:rPr>
              <a:t/>
            </a:r>
            <a:br>
              <a:rPr lang="ca-ES" smtClean="0">
                <a:cs typeface="Trebuchet MS" pitchFamily="34" charset="0"/>
              </a:rPr>
            </a:br>
            <a:r>
              <a:rPr lang="ca-ES" sz="1400" smtClean="0">
                <a:cs typeface="Trebuchet MS" pitchFamily="34" charset="0"/>
              </a:rPr>
              <a:t>CATALÀ + ESTRUCTURES COMUNES 	4h (2,5 +1,5 de lectura)</a:t>
            </a:r>
            <a:br>
              <a:rPr lang="ca-ES" sz="1400" smtClean="0">
                <a:cs typeface="Trebuchet MS" pitchFamily="34" charset="0"/>
              </a:rPr>
            </a:br>
            <a:r>
              <a:rPr lang="ca-ES" sz="1400" smtClean="0">
                <a:cs typeface="Trebuchet MS" pitchFamily="34" charset="0"/>
              </a:rPr>
              <a:t>CASTELLÀ							3’5h (2’5+ 1 de lectura)	</a:t>
            </a:r>
            <a:br>
              <a:rPr lang="ca-ES" sz="1400" smtClean="0">
                <a:cs typeface="Trebuchet MS" pitchFamily="34" charset="0"/>
              </a:rPr>
            </a:br>
            <a:r>
              <a:rPr lang="ca-ES" sz="1400" smtClean="0">
                <a:cs typeface="Trebuchet MS" pitchFamily="34" charset="0"/>
              </a:rPr>
              <a:t>ANGLÈS							2h</a:t>
            </a:r>
            <a:br>
              <a:rPr lang="ca-ES" sz="1400" smtClean="0">
                <a:cs typeface="Trebuchet MS" pitchFamily="34" charset="0"/>
              </a:rPr>
            </a:br>
            <a:r>
              <a:rPr lang="ca-ES" sz="1400" smtClean="0">
                <a:cs typeface="Trebuchet MS" pitchFamily="34" charset="0"/>
              </a:rPr>
              <a:t>MATEMÀTIQUES					4h</a:t>
            </a:r>
            <a:br>
              <a:rPr lang="ca-ES" sz="1400" smtClean="0">
                <a:cs typeface="Trebuchet MS" pitchFamily="34" charset="0"/>
              </a:rPr>
            </a:br>
            <a:r>
              <a:rPr lang="ca-ES" sz="1400" smtClean="0">
                <a:cs typeface="Trebuchet MS" pitchFamily="34" charset="0"/>
              </a:rPr>
              <a:t>CONEIXEMENT DEL MEDI				3h </a:t>
            </a:r>
            <a:br>
              <a:rPr lang="ca-ES" sz="1400" smtClean="0">
                <a:cs typeface="Trebuchet MS" pitchFamily="34" charset="0"/>
              </a:rPr>
            </a:br>
            <a:r>
              <a:rPr lang="ca-ES" sz="1400" smtClean="0">
                <a:cs typeface="Trebuchet MS" pitchFamily="34" charset="0"/>
              </a:rPr>
              <a:t>EDUCACIÓ ARTÍSTICA				2h (1h plàstica en castellà + 1h música)</a:t>
            </a:r>
            <a:br>
              <a:rPr lang="ca-ES" sz="1400" smtClean="0">
                <a:cs typeface="Trebuchet MS" pitchFamily="34" charset="0"/>
              </a:rPr>
            </a:br>
            <a:r>
              <a:rPr lang="ca-ES" sz="1400" smtClean="0">
                <a:cs typeface="Trebuchet MS" pitchFamily="34" charset="0"/>
              </a:rPr>
              <a:t>EDUCACIÓ FÍSICA					2h</a:t>
            </a:r>
            <a:br>
              <a:rPr lang="ca-ES" sz="1400" smtClean="0">
                <a:cs typeface="Trebuchet MS" pitchFamily="34" charset="0"/>
              </a:rPr>
            </a:br>
            <a:r>
              <a:rPr lang="ca-ES" sz="1400" smtClean="0">
                <a:cs typeface="Trebuchet MS" pitchFamily="34" charset="0"/>
              </a:rPr>
              <a:t>RELIGIÓ O ALTERNATIVA				1h</a:t>
            </a:r>
            <a:br>
              <a:rPr lang="ca-ES" sz="1400" smtClean="0">
                <a:cs typeface="Trebuchet MS" pitchFamily="34" charset="0"/>
              </a:rPr>
            </a:br>
            <a:r>
              <a:rPr lang="ca-ES" sz="1400" smtClean="0">
                <a:cs typeface="Trebuchet MS" pitchFamily="34" charset="0"/>
              </a:rPr>
              <a:t>TUTORIA							0’5h</a:t>
            </a:r>
            <a:br>
              <a:rPr lang="ca-ES" sz="1400" smtClean="0">
                <a:cs typeface="Trebuchet MS" pitchFamily="34" charset="0"/>
              </a:rPr>
            </a:br>
            <a:r>
              <a:rPr lang="ca-ES" sz="1400" smtClean="0">
                <a:cs typeface="Trebuchet MS" pitchFamily="34" charset="0"/>
              </a:rPr>
              <a:t>ESBARJO							2’5h</a:t>
            </a:r>
            <a:br>
              <a:rPr lang="ca-ES" sz="1400" smtClean="0">
                <a:cs typeface="Trebuchet MS" pitchFamily="34" charset="0"/>
              </a:rPr>
            </a:br>
            <a:r>
              <a:rPr lang="ca-ES" sz="1400" smtClean="0">
                <a:cs typeface="Trebuchet MS" pitchFamily="34" charset="0"/>
              </a:rPr>
              <a:t>		</a:t>
            </a:r>
            <a:r>
              <a:rPr lang="ca-ES" smtClean="0">
                <a:cs typeface="Trebuchet MS" pitchFamily="34" charset="0"/>
              </a:rPr>
              <a:t/>
            </a:r>
            <a:br>
              <a:rPr lang="ca-ES" smtClean="0">
                <a:cs typeface="Trebuchet MS" pitchFamily="34" charset="0"/>
              </a:rPr>
            </a:br>
            <a:r>
              <a:rPr lang="ca-ES" smtClean="0">
                <a:cs typeface="Trebuchet MS" pitchFamily="34" charset="0"/>
              </a:rPr>
              <a:t/>
            </a:r>
            <a:br>
              <a:rPr lang="ca-ES" smtClean="0">
                <a:cs typeface="Trebuchet MS" pitchFamily="34" charset="0"/>
              </a:rPr>
            </a:br>
            <a:r>
              <a:rPr lang="ca-ES" sz="1400" smtClean="0">
                <a:cs typeface="Trebuchet MS" pitchFamily="34" charset="0"/>
              </a:rPr>
              <a:t>                                  </a:t>
            </a:r>
            <a:r>
              <a:rPr lang="ca-ES" smtClean="0">
                <a:cs typeface="Trebuchet MS" pitchFamily="34" charset="0"/>
              </a:rPr>
              <a:t/>
            </a:r>
            <a:br>
              <a:rPr lang="ca-ES" smtClean="0">
                <a:cs typeface="Trebuchet MS" pitchFamily="34" charset="0"/>
              </a:rPr>
            </a:br>
            <a:endParaRPr lang="es-ES" smtClean="0">
              <a:cs typeface="Trebuchet MS" pitchFamily="34" charset="0"/>
            </a:endParaRPr>
          </a:p>
        </p:txBody>
      </p:sp>
      <p:sp>
        <p:nvSpPr>
          <p:cNvPr id="24578" name="Rectangle 1"/>
          <p:cNvSpPr>
            <a:spLocks noChangeArrowheads="1"/>
          </p:cNvSpPr>
          <p:nvPr/>
        </p:nvSpPr>
        <p:spPr bwMode="auto">
          <a:xfrm>
            <a:off x="1647825" y="2679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a-ES"/>
          </a:p>
        </p:txBody>
      </p:sp>
      <p:pic>
        <p:nvPicPr>
          <p:cNvPr id="2457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513" y="4581525"/>
            <a:ext cx="5472112" cy="156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a-ES" smtClean="0">
                <a:cs typeface="Trebuchet MS" pitchFamily="34" charset="0"/>
              </a:rPr>
              <a:t>3. SORTIDES I COLÒNIES</a:t>
            </a:r>
          </a:p>
        </p:txBody>
      </p:sp>
      <p:sp>
        <p:nvSpPr>
          <p:cNvPr id="2560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a-ES" sz="1800" smtClean="0"/>
              <a:t>Terminis de pagament (en cas d’alumnes malalts tres dies més).</a:t>
            </a:r>
          </a:p>
          <a:p>
            <a:pPr eaLnBrk="1" hangingPunct="1"/>
            <a:r>
              <a:rPr lang="ca-ES" sz="1800" smtClean="0"/>
              <a:t>Pagament sortides i colònies (secretaria: dilluns i dimecres, online).</a:t>
            </a:r>
          </a:p>
          <a:p>
            <a:pPr eaLnBrk="1" hangingPunct="1"/>
            <a:r>
              <a:rPr lang="ca-ES" sz="1800" smtClean="0"/>
              <a:t>Retorn diners (50% amb justificant mèdic).</a:t>
            </a:r>
          </a:p>
          <a:p>
            <a:pPr eaLnBrk="1" hangingPunct="1"/>
            <a:r>
              <a:rPr lang="ca-ES" sz="1800" smtClean="0"/>
              <a:t>Autoritzacions sortides breus. </a:t>
            </a:r>
          </a:p>
          <a:p>
            <a:pPr eaLnBrk="1" hangingPunct="1"/>
            <a:r>
              <a:rPr lang="ca-ES" sz="1800" smtClean="0"/>
              <a:t>Mal comportament reiterat pot comportar no anar a aquestes activitats.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/>
          </p:cNvSpPr>
          <p:nvPr>
            <p:ph type="title"/>
          </p:nvPr>
        </p:nvSpPr>
        <p:spPr>
          <a:xfrm>
            <a:off x="1042988" y="692150"/>
            <a:ext cx="7124700" cy="923925"/>
          </a:xfrm>
        </p:spPr>
        <p:txBody>
          <a:bodyPr/>
          <a:lstStyle/>
          <a:p>
            <a:pPr eaLnBrk="1" hangingPunct="1"/>
            <a:r>
              <a:rPr lang="ca-ES" smtClean="0">
                <a:cs typeface="Trebuchet MS" pitchFamily="34" charset="0"/>
              </a:rPr>
              <a:t>SORTIDES CURS 2016-2017</a:t>
            </a:r>
          </a:p>
        </p:txBody>
      </p:sp>
      <p:sp>
        <p:nvSpPr>
          <p:cNvPr id="2662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a-ES" sz="1800" smtClean="0"/>
              <a:t>14 D’OCTUBRE: Visita Gaudí.</a:t>
            </a:r>
          </a:p>
          <a:p>
            <a:pPr eaLnBrk="1" hangingPunct="1"/>
            <a:r>
              <a:rPr lang="ca-ES" sz="1800" smtClean="0"/>
              <a:t>17 DE FEBRER. Cosmocaixa a Barcelona</a:t>
            </a:r>
          </a:p>
          <a:p>
            <a:pPr eaLnBrk="1" hangingPunct="1"/>
            <a:r>
              <a:rPr lang="ca-ES" sz="1800" smtClean="0"/>
              <a:t>COLÒNIES: 31 maig, 1 i 2 de juny. Amposta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a-ES" smtClean="0">
                <a:cs typeface="Trebuchet MS" pitchFamily="34" charset="0"/>
              </a:rPr>
              <a:t>4. MATERIAL</a:t>
            </a:r>
          </a:p>
        </p:txBody>
      </p:sp>
      <p:sp>
        <p:nvSpPr>
          <p:cNvPr id="27650" name="Rectangle 3"/>
          <p:cNvSpPr>
            <a:spLocks noGrp="1"/>
          </p:cNvSpPr>
          <p:nvPr>
            <p:ph type="body" idx="1"/>
          </p:nvPr>
        </p:nvSpPr>
        <p:spPr>
          <a:xfrm>
            <a:off x="900113" y="1628775"/>
            <a:ext cx="7124700" cy="4052888"/>
          </a:xfrm>
        </p:spPr>
        <p:txBody>
          <a:bodyPr/>
          <a:lstStyle/>
          <a:p>
            <a:pPr eaLnBrk="1" hangingPunct="1"/>
            <a:r>
              <a:rPr lang="ca-ES" sz="2400" smtClean="0"/>
              <a:t>Una llibreta de quatre colors.</a:t>
            </a:r>
          </a:p>
          <a:p>
            <a:pPr eaLnBrk="1" hangingPunct="1"/>
            <a:r>
              <a:rPr lang="ca-ES" sz="2400" smtClean="0"/>
              <a:t>Material de cada alumne.</a:t>
            </a:r>
          </a:p>
          <a:p>
            <a:pPr eaLnBrk="1" hangingPunct="1"/>
            <a:r>
              <a:rPr lang="ca-ES" sz="2400" smtClean="0"/>
              <a:t>Material de plàstica (bata o samarreta gran)</a:t>
            </a:r>
          </a:p>
          <a:p>
            <a:pPr eaLnBrk="1" hangingPunct="1"/>
            <a:r>
              <a:rPr lang="ca-ES" sz="2400" smtClean="0"/>
              <a:t>Fotocòpies.</a:t>
            </a:r>
          </a:p>
          <a:p>
            <a:pPr eaLnBrk="1" hangingPunct="1"/>
            <a:r>
              <a:rPr lang="ca-ES" sz="2400" smtClean="0"/>
              <a:t>Llibres.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a-ES" smtClean="0">
                <a:cs typeface="Trebuchet MS" pitchFamily="34" charset="0"/>
              </a:rPr>
              <a:t>5. NORMES DE L’ESCOLA</a:t>
            </a:r>
          </a:p>
        </p:txBody>
      </p:sp>
      <p:sp>
        <p:nvSpPr>
          <p:cNvPr id="28674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a-ES" sz="2800" smtClean="0"/>
              <a:t>NORMATIVA DE L’ESCOLA.</a:t>
            </a:r>
          </a:p>
          <a:p>
            <a:pPr eaLnBrk="1" hangingPunct="1"/>
            <a:r>
              <a:rPr lang="ca-ES" sz="2800" smtClean="0"/>
              <a:t>NORMATIVA DE LA CLASSE.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a-ES" smtClean="0">
                <a:latin typeface="Arial" charset="0"/>
                <a:cs typeface="Trebuchet MS" pitchFamily="34" charset="0"/>
              </a:rPr>
              <a:t>6. ORGANITZACI</a:t>
            </a:r>
            <a:r>
              <a:rPr lang="ca-ES" smtClean="0">
                <a:cs typeface="Trebuchet MS" pitchFamily="34" charset="0"/>
              </a:rPr>
              <a:t>Ó</a:t>
            </a:r>
            <a:r>
              <a:rPr lang="ca-ES" smtClean="0">
                <a:latin typeface="Arial" charset="0"/>
                <a:cs typeface="Trebuchet MS" pitchFamily="34" charset="0"/>
              </a:rPr>
              <a:t> DE...</a:t>
            </a:r>
          </a:p>
        </p:txBody>
      </p:sp>
      <p:sp>
        <p:nvSpPr>
          <p:cNvPr id="2969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Arial" charset="0"/>
              <a:buChar char="•"/>
            </a:pPr>
            <a:r>
              <a:rPr lang="ca-ES" smtClean="0">
                <a:latin typeface="Arial" charset="0"/>
              </a:rPr>
              <a:t>Agenda. Es poden justificar totes les faltes a l’agenda.</a:t>
            </a:r>
          </a:p>
          <a:p>
            <a:pPr eaLnBrk="1" hangingPunct="1">
              <a:buFont typeface="Arial" charset="0"/>
              <a:buChar char="•"/>
            </a:pPr>
            <a:r>
              <a:rPr lang="ca-ES" smtClean="0">
                <a:latin typeface="Arial" charset="0"/>
              </a:rPr>
              <a:t>Llibreta. Presentació</a:t>
            </a:r>
          </a:p>
          <a:p>
            <a:pPr eaLnBrk="1" hangingPunct="1">
              <a:buFont typeface="Arial" charset="0"/>
              <a:buChar char="•"/>
            </a:pPr>
            <a:r>
              <a:rPr lang="ca-ES" smtClean="0">
                <a:latin typeface="Arial" charset="0"/>
              </a:rPr>
              <a:t>Carpeta separadors. Els papers que s’han de signar sempre aniran dins. Al primer apartat.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a-ES" smtClean="0">
                <a:latin typeface="Arial" charset="0"/>
                <a:cs typeface="Trebuchet MS" pitchFamily="34" charset="0"/>
              </a:rPr>
              <a:t>7. INFORMES / ENTREVISTES.</a:t>
            </a:r>
          </a:p>
        </p:txBody>
      </p:sp>
      <p:sp>
        <p:nvSpPr>
          <p:cNvPr id="3072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Arial" charset="0"/>
              <a:buChar char="•"/>
            </a:pPr>
            <a:r>
              <a:rPr lang="ca-ES" sz="2400" smtClean="0">
                <a:latin typeface="Arial" charset="0"/>
              </a:rPr>
              <a:t>1r trimestre (Entrevista alumnes nous).</a:t>
            </a:r>
          </a:p>
          <a:p>
            <a:pPr eaLnBrk="1" hangingPunct="1">
              <a:buFont typeface="Arial" charset="0"/>
              <a:buChar char="•"/>
            </a:pPr>
            <a:r>
              <a:rPr lang="ca-ES" sz="2400" smtClean="0">
                <a:latin typeface="Arial" charset="0"/>
              </a:rPr>
              <a:t>2n trimestre. (Entrevistes)</a:t>
            </a:r>
          </a:p>
          <a:p>
            <a:pPr eaLnBrk="1" hangingPunct="1">
              <a:buFont typeface="Arial" charset="0"/>
              <a:buChar char="•"/>
            </a:pPr>
            <a:r>
              <a:rPr lang="ca-ES" sz="2400" smtClean="0">
                <a:latin typeface="Arial" charset="0"/>
              </a:rPr>
              <a:t>3r trimestre. </a:t>
            </a:r>
          </a:p>
          <a:p>
            <a:pPr eaLnBrk="1" hangingPunct="1">
              <a:buFont typeface="Arial" charset="0"/>
              <a:buChar char="•"/>
            </a:pPr>
            <a:endParaRPr lang="ca-ES" sz="2400" smtClean="0">
              <a:latin typeface="Arial" charset="0"/>
            </a:endParaRPr>
          </a:p>
          <a:p>
            <a:pPr eaLnBrk="1" hangingPunct="1">
              <a:buFont typeface="Arial" charset="0"/>
              <a:buChar char="•"/>
            </a:pPr>
            <a:r>
              <a:rPr lang="ca-ES" sz="2400" smtClean="0">
                <a:latin typeface="Arial" charset="0"/>
              </a:rPr>
              <a:t>L</a:t>
            </a:r>
            <a:r>
              <a:rPr lang="ca-ES" sz="2400" smtClean="0"/>
              <a:t>’</a:t>
            </a:r>
            <a:r>
              <a:rPr lang="ca-ES" sz="2400" smtClean="0">
                <a:latin typeface="Arial" charset="0"/>
              </a:rPr>
              <a:t>horari d</a:t>
            </a:r>
            <a:r>
              <a:rPr lang="ca-ES" sz="2400" smtClean="0"/>
              <a:t>’</a:t>
            </a:r>
            <a:r>
              <a:rPr lang="ca-ES" sz="2400" smtClean="0">
                <a:latin typeface="Arial" charset="0"/>
              </a:rPr>
              <a:t>entrevistes ser</a:t>
            </a:r>
            <a:r>
              <a:rPr lang="ca-ES" sz="2400" smtClean="0"/>
              <a:t>à</a:t>
            </a:r>
            <a:r>
              <a:rPr lang="ca-ES" sz="2400" smtClean="0">
                <a:latin typeface="Arial" charset="0"/>
              </a:rPr>
              <a:t> els divendres de 12:30 a 13:30.</a:t>
            </a:r>
          </a:p>
          <a:p>
            <a:pPr eaLnBrk="1" hangingPunct="1"/>
            <a:endParaRPr lang="ca-E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/>
          </p:cNvSpPr>
          <p:nvPr>
            <p:ph type="title"/>
          </p:nvPr>
        </p:nvSpPr>
        <p:spPr>
          <a:xfrm>
            <a:off x="1042988" y="692150"/>
            <a:ext cx="7124700" cy="923925"/>
          </a:xfrm>
        </p:spPr>
        <p:txBody>
          <a:bodyPr/>
          <a:lstStyle/>
          <a:p>
            <a:pPr eaLnBrk="1" hangingPunct="1"/>
            <a:r>
              <a:rPr lang="ca-ES" smtClean="0">
                <a:cs typeface="Trebuchet MS" pitchFamily="34" charset="0"/>
              </a:rPr>
              <a:t>8.TREBALLS</a:t>
            </a:r>
          </a:p>
        </p:txBody>
      </p:sp>
      <p:sp>
        <p:nvSpPr>
          <p:cNvPr id="31746" name="Rectangle 3"/>
          <p:cNvSpPr>
            <a:spLocks noGrp="1"/>
          </p:cNvSpPr>
          <p:nvPr>
            <p:ph type="body" idx="1"/>
          </p:nvPr>
        </p:nvSpPr>
        <p:spPr>
          <a:xfrm>
            <a:off x="971550" y="1916113"/>
            <a:ext cx="6840538" cy="3744912"/>
          </a:xfrm>
        </p:spPr>
        <p:txBody>
          <a:bodyPr/>
          <a:lstStyle/>
          <a:p>
            <a:pPr eaLnBrk="1" hangingPunct="1"/>
            <a:r>
              <a:rPr lang="ca-ES" sz="2400" smtClean="0"/>
              <a:t>Capsa arxivadora.</a:t>
            </a:r>
          </a:p>
          <a:p>
            <a:pPr eaLnBrk="1" hangingPunct="1"/>
            <a:r>
              <a:rPr lang="ca-ES" sz="2400" smtClean="0"/>
              <a:t>Detall Nadal.</a:t>
            </a:r>
          </a:p>
          <a:p>
            <a:pPr eaLnBrk="1" hangingPunct="1"/>
            <a:r>
              <a:rPr lang="ca-ES" sz="2400" smtClean="0"/>
              <a:t>Projecte:” L’olivera”</a:t>
            </a:r>
          </a:p>
          <a:p>
            <a:pPr eaLnBrk="1" hangingPunct="1"/>
            <a:r>
              <a:rPr lang="ca-ES" sz="2400" smtClean="0"/>
              <a:t>Treballs complementaris a les assignatures.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/>
          </p:cNvSpPr>
          <p:nvPr>
            <p:ph type="title"/>
          </p:nvPr>
        </p:nvSpPr>
        <p:spPr>
          <a:xfrm>
            <a:off x="1000125" y="0"/>
            <a:ext cx="7124700" cy="923925"/>
          </a:xfrm>
        </p:spPr>
        <p:txBody>
          <a:bodyPr/>
          <a:lstStyle/>
          <a:p>
            <a:pPr eaLnBrk="1" hangingPunct="1"/>
            <a:r>
              <a:rPr lang="ca-ES" sz="2800" smtClean="0">
                <a:latin typeface="Arial" charset="0"/>
                <a:cs typeface="Trebuchet MS" pitchFamily="34" charset="0"/>
              </a:rPr>
              <a:t>9. MESTRES QUE ENTREN A LA CLASSE</a:t>
            </a:r>
          </a:p>
        </p:txBody>
      </p:sp>
      <p:sp>
        <p:nvSpPr>
          <p:cNvPr id="32770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ts val="500"/>
              </a:spcBef>
              <a:buFont typeface="Arial" charset="0"/>
              <a:buChar char="•"/>
            </a:pPr>
            <a:r>
              <a:rPr lang="ca-ES" sz="1800" smtClean="0">
                <a:latin typeface="Arial" charset="0"/>
              </a:rPr>
              <a:t>- Angl</a:t>
            </a:r>
            <a:r>
              <a:rPr lang="ca-ES" sz="1800" smtClean="0"/>
              <a:t>è</a:t>
            </a:r>
            <a:r>
              <a:rPr lang="ca-ES" sz="1800" smtClean="0">
                <a:latin typeface="Arial" charset="0"/>
              </a:rPr>
              <a:t>s: Lorena González.</a:t>
            </a:r>
          </a:p>
          <a:p>
            <a:pPr eaLnBrk="1" hangingPunct="1">
              <a:spcBef>
                <a:spcPts val="500"/>
              </a:spcBef>
              <a:buClrTx/>
              <a:buFontTx/>
              <a:buChar char="•"/>
            </a:pPr>
            <a:r>
              <a:rPr lang="ca-ES" sz="1800" smtClean="0">
                <a:latin typeface="Arial" charset="0"/>
              </a:rPr>
              <a:t>   - M</a:t>
            </a:r>
            <a:r>
              <a:rPr lang="ca-ES" sz="1800" smtClean="0"/>
              <a:t>ú</a:t>
            </a:r>
            <a:r>
              <a:rPr lang="ca-ES" sz="1800" smtClean="0">
                <a:latin typeface="Arial" charset="0"/>
              </a:rPr>
              <a:t>sica: Marta Palau </a:t>
            </a:r>
          </a:p>
          <a:p>
            <a:pPr eaLnBrk="1" hangingPunct="1">
              <a:spcBef>
                <a:spcPts val="500"/>
              </a:spcBef>
              <a:buClrTx/>
              <a:buFontTx/>
              <a:buChar char="•"/>
            </a:pPr>
            <a:r>
              <a:rPr lang="ca-ES" sz="1800" smtClean="0">
                <a:latin typeface="Arial" charset="0"/>
              </a:rPr>
              <a:t>-  Plàstica: Noemi Cobo/ Lorena González</a:t>
            </a:r>
          </a:p>
          <a:p>
            <a:pPr eaLnBrk="1" hangingPunct="1">
              <a:spcBef>
                <a:spcPts val="500"/>
              </a:spcBef>
              <a:buClrTx/>
              <a:buFontTx/>
              <a:buChar char="•"/>
            </a:pPr>
            <a:r>
              <a:rPr lang="ca-ES" sz="1800" smtClean="0">
                <a:latin typeface="Arial" charset="0"/>
              </a:rPr>
              <a:t>   - E. F</a:t>
            </a:r>
            <a:r>
              <a:rPr lang="ca-ES" sz="1800" smtClean="0"/>
              <a:t>í</a:t>
            </a:r>
            <a:r>
              <a:rPr lang="ca-ES" sz="1800" smtClean="0">
                <a:latin typeface="Arial" charset="0"/>
              </a:rPr>
              <a:t>sica: Pablo Vicent.</a:t>
            </a:r>
          </a:p>
          <a:p>
            <a:pPr eaLnBrk="1" hangingPunct="1">
              <a:spcBef>
                <a:spcPts val="500"/>
              </a:spcBef>
              <a:buClrTx/>
              <a:buFontTx/>
              <a:buChar char="•"/>
            </a:pPr>
            <a:r>
              <a:rPr lang="ca-ES" sz="1800" smtClean="0">
                <a:latin typeface="Arial" charset="0"/>
              </a:rPr>
              <a:t>   - Religi</a:t>
            </a:r>
            <a:r>
              <a:rPr lang="ca-ES" sz="1800" smtClean="0"/>
              <a:t>ó</a:t>
            </a:r>
            <a:r>
              <a:rPr lang="ca-ES" sz="1800" smtClean="0">
                <a:latin typeface="Arial" charset="0"/>
              </a:rPr>
              <a:t> / Alternativa: M.</a:t>
            </a:r>
            <a:r>
              <a:rPr lang="ca-ES" sz="1800" smtClean="0"/>
              <a:t>À</a:t>
            </a:r>
            <a:r>
              <a:rPr lang="ca-ES" sz="1800" smtClean="0">
                <a:latin typeface="Arial" charset="0"/>
              </a:rPr>
              <a:t>ngels Diaz / Lorena González</a:t>
            </a:r>
          </a:p>
          <a:p>
            <a:pPr lvl="1" eaLnBrk="1" hangingPunct="1">
              <a:spcBef>
                <a:spcPts val="500"/>
              </a:spcBef>
              <a:buClrTx/>
              <a:buFontTx/>
              <a:buChar char="-"/>
            </a:pPr>
            <a:r>
              <a:rPr lang="ca-ES" smtClean="0">
                <a:latin typeface="Arial" charset="0"/>
              </a:rPr>
              <a:t>E.Especial ( Grup B</a:t>
            </a:r>
            <a:r>
              <a:rPr lang="ca-ES" smtClean="0"/>
              <a:t>à</a:t>
            </a:r>
            <a:r>
              <a:rPr lang="ca-ES" smtClean="0">
                <a:latin typeface="Arial" charset="0"/>
              </a:rPr>
              <a:t>sic): Vicky Palau</a:t>
            </a:r>
          </a:p>
          <a:p>
            <a:pPr lvl="1" eaLnBrk="1" hangingPunct="1">
              <a:spcBef>
                <a:spcPts val="500"/>
              </a:spcBef>
              <a:buClrTx/>
              <a:buFontTx/>
              <a:buChar char="-"/>
            </a:pPr>
            <a:r>
              <a:rPr lang="ca-ES" smtClean="0">
                <a:latin typeface="Arial" charset="0"/>
              </a:rPr>
              <a:t>Competències Bàsiques: Anna Vidal</a:t>
            </a:r>
          </a:p>
          <a:p>
            <a:pPr lvl="1" eaLnBrk="1" hangingPunct="1">
              <a:spcBef>
                <a:spcPts val="500"/>
              </a:spcBef>
              <a:buClrTx/>
              <a:buFont typeface="Wingdings 2" pitchFamily="18" charset="2"/>
              <a:buNone/>
            </a:pPr>
            <a:r>
              <a:rPr lang="ca-ES" smtClean="0">
                <a:latin typeface="Arial" charset="0"/>
              </a:rPr>
              <a:t>- 	Medi: Maria i Montse G.</a:t>
            </a:r>
          </a:p>
          <a:p>
            <a:pPr eaLnBrk="1" hangingPunct="1">
              <a:spcBef>
                <a:spcPts val="500"/>
              </a:spcBef>
              <a:buFont typeface="Arial" charset="0"/>
              <a:buChar char="•"/>
            </a:pPr>
            <a:r>
              <a:rPr lang="ca-ES" sz="1800" smtClean="0">
                <a:latin typeface="Arial" charset="0"/>
              </a:rPr>
              <a:t>Suport:</a:t>
            </a:r>
          </a:p>
          <a:p>
            <a:pPr eaLnBrk="1" hangingPunct="1">
              <a:spcBef>
                <a:spcPts val="500"/>
              </a:spcBef>
              <a:buClrTx/>
              <a:buFontTx/>
              <a:buChar char="•"/>
            </a:pPr>
            <a:r>
              <a:rPr lang="ca-ES" sz="1800" smtClean="0">
                <a:latin typeface="Arial" charset="0"/>
              </a:rPr>
              <a:t>   - Laura</a:t>
            </a:r>
          </a:p>
          <a:p>
            <a:pPr eaLnBrk="1" hangingPunct="1">
              <a:spcBef>
                <a:spcPts val="500"/>
              </a:spcBef>
              <a:buFont typeface="Arial" charset="0"/>
              <a:buChar char="•"/>
            </a:pPr>
            <a:r>
              <a:rPr lang="ca-ES" sz="1800" smtClean="0">
                <a:latin typeface="Arial" charset="0"/>
              </a:rPr>
              <a:t>SEP extern: Es prioritza el SEP intern a cinquè (l’extern el farem a 6è).</a:t>
            </a:r>
          </a:p>
          <a:p>
            <a:pPr eaLnBrk="1" hangingPunct="1">
              <a:spcBef>
                <a:spcPts val="500"/>
              </a:spcBef>
              <a:buFont typeface="Arial" charset="0"/>
              <a:buNone/>
            </a:pPr>
            <a:endParaRPr lang="ca-ES" sz="1800" smtClean="0">
              <a:latin typeface="Arial" charset="0"/>
            </a:endParaRPr>
          </a:p>
          <a:p>
            <a:pPr eaLnBrk="1" hangingPunct="1"/>
            <a:endParaRPr lang="ca-ES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/>
          </p:cNvSpPr>
          <p:nvPr>
            <p:ph type="title"/>
          </p:nvPr>
        </p:nvSpPr>
        <p:spPr>
          <a:xfrm>
            <a:off x="971550" y="1052513"/>
            <a:ext cx="7124700" cy="923925"/>
          </a:xfrm>
        </p:spPr>
        <p:txBody>
          <a:bodyPr/>
          <a:lstStyle/>
          <a:p>
            <a:pPr eaLnBrk="1" hangingPunct="1"/>
            <a:r>
              <a:rPr lang="ca-ES" smtClean="0">
                <a:cs typeface="Trebuchet MS" pitchFamily="34" charset="0"/>
              </a:rPr>
              <a:t>1. PRESENTACIÓ</a:t>
            </a:r>
          </a:p>
        </p:txBody>
      </p:sp>
      <p:sp>
        <p:nvSpPr>
          <p:cNvPr id="15362" name="Rectangle 3"/>
          <p:cNvSpPr>
            <a:spLocks noGrp="1"/>
          </p:cNvSpPr>
          <p:nvPr>
            <p:ph type="body" idx="1"/>
          </p:nvPr>
        </p:nvSpPr>
        <p:spPr>
          <a:xfrm>
            <a:off x="900113" y="1773238"/>
            <a:ext cx="6731000" cy="32940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a-ES" sz="1800" smtClean="0"/>
              <a:t>TUTORS:</a:t>
            </a:r>
          </a:p>
          <a:p>
            <a:pPr eaLnBrk="1" hangingPunct="1">
              <a:buFontTx/>
              <a:buChar char="-"/>
            </a:pPr>
            <a:r>
              <a:rPr lang="ca-ES" sz="1800" smtClean="0"/>
              <a:t>5è A: LORENA GONZÁLEZ GUTIÉRREZ</a:t>
            </a:r>
          </a:p>
          <a:p>
            <a:pPr eaLnBrk="1" hangingPunct="1">
              <a:buFontTx/>
              <a:buChar char="-"/>
            </a:pPr>
            <a:r>
              <a:rPr lang="ca-ES" sz="1800" smtClean="0"/>
              <a:t>5è B:ALAN FERNÀNDEZ SORIA</a:t>
            </a:r>
          </a:p>
          <a:p>
            <a:pPr eaLnBrk="1" hangingPunct="1">
              <a:buFontTx/>
              <a:buChar char="-"/>
            </a:pPr>
            <a:r>
              <a:rPr lang="ca-ES" sz="1800" smtClean="0"/>
              <a:t>REPRESENTANT EQUIP DIRECTIU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a-ES" sz="2800" smtClean="0">
                <a:latin typeface="Arial" charset="0"/>
                <a:cs typeface="Trebuchet MS" pitchFamily="34" charset="0"/>
              </a:rPr>
              <a:t>10. IMPORT</a:t>
            </a:r>
            <a:r>
              <a:rPr lang="ca-ES" sz="2800" smtClean="0">
                <a:cs typeface="Trebuchet MS" pitchFamily="34" charset="0"/>
              </a:rPr>
              <a:t>À</a:t>
            </a:r>
            <a:r>
              <a:rPr lang="ca-ES" sz="2800" smtClean="0">
                <a:latin typeface="Arial" charset="0"/>
                <a:cs typeface="Trebuchet MS" pitchFamily="34" charset="0"/>
              </a:rPr>
              <a:t>NCIA RELACI</a:t>
            </a:r>
            <a:r>
              <a:rPr lang="ca-ES" sz="2800" smtClean="0">
                <a:cs typeface="Trebuchet MS" pitchFamily="34" charset="0"/>
              </a:rPr>
              <a:t>Ó</a:t>
            </a:r>
            <a:r>
              <a:rPr lang="ca-ES" sz="2800" smtClean="0">
                <a:latin typeface="Arial" charset="0"/>
                <a:cs typeface="Trebuchet MS" pitchFamily="34" charset="0"/>
              </a:rPr>
              <a:t> FAM</a:t>
            </a:r>
            <a:r>
              <a:rPr lang="ca-ES" sz="2800" smtClean="0">
                <a:cs typeface="Trebuchet MS" pitchFamily="34" charset="0"/>
              </a:rPr>
              <a:t>Í</a:t>
            </a:r>
            <a:r>
              <a:rPr lang="ca-ES" sz="2800" smtClean="0">
                <a:latin typeface="Arial" charset="0"/>
                <a:cs typeface="Trebuchet MS" pitchFamily="34" charset="0"/>
              </a:rPr>
              <a:t>LIA - ESCOLA</a:t>
            </a:r>
          </a:p>
        </p:txBody>
      </p:sp>
      <p:pic>
        <p:nvPicPr>
          <p:cNvPr id="33794" name="Picture 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908175" y="2205038"/>
            <a:ext cx="4713288" cy="320516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a-ES" smtClean="0">
                <a:latin typeface="Arial" charset="0"/>
                <a:cs typeface="Trebuchet MS" pitchFamily="34" charset="0"/>
              </a:rPr>
              <a:t>12. INFORMACIONS DIVERSES</a:t>
            </a:r>
          </a:p>
        </p:txBody>
      </p:sp>
      <p:sp>
        <p:nvSpPr>
          <p:cNvPr id="3481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ca-ES" sz="1800" smtClean="0">
                <a:latin typeface="Arial" charset="0"/>
              </a:rPr>
              <a:t>Fotocòpies signades.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ca-ES" sz="1800" smtClean="0">
                <a:latin typeface="Arial" charset="0"/>
              </a:rPr>
              <a:t>Dret d</a:t>
            </a:r>
            <a:r>
              <a:rPr lang="ca-ES" sz="1800" smtClean="0"/>
              <a:t>’</a:t>
            </a:r>
            <a:r>
              <a:rPr lang="ca-ES" sz="1800" smtClean="0">
                <a:latin typeface="Arial" charset="0"/>
              </a:rPr>
              <a:t>imatge.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ca-ES" sz="1800" smtClean="0">
                <a:latin typeface="Arial" charset="0"/>
              </a:rPr>
              <a:t>Fitxa m</a:t>
            </a:r>
            <a:r>
              <a:rPr lang="ca-ES" sz="1800" smtClean="0"/>
              <a:t>è</a:t>
            </a:r>
            <a:r>
              <a:rPr lang="ca-ES" sz="1800" smtClean="0">
                <a:latin typeface="Arial" charset="0"/>
              </a:rPr>
              <a:t>dica i adreces o tel</a:t>
            </a:r>
            <a:r>
              <a:rPr lang="ca-ES" sz="1800" smtClean="0"/>
              <a:t>è</a:t>
            </a:r>
            <a:r>
              <a:rPr lang="ca-ES" sz="1800" smtClean="0">
                <a:latin typeface="Arial" charset="0"/>
              </a:rPr>
              <a:t>fons (si hi ha canvis comunicar-ho). 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ca-ES" sz="1800" smtClean="0">
                <a:latin typeface="Arial" charset="0"/>
              </a:rPr>
              <a:t>Autoritzaci</a:t>
            </a:r>
            <a:r>
              <a:rPr lang="ca-ES" sz="1800" smtClean="0"/>
              <a:t>ó</a:t>
            </a:r>
            <a:r>
              <a:rPr lang="ca-ES" sz="1800" smtClean="0">
                <a:latin typeface="Arial" charset="0"/>
              </a:rPr>
              <a:t> medicaments.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ca-ES" sz="1800" smtClean="0">
                <a:latin typeface="Arial" charset="0"/>
              </a:rPr>
              <a:t>Assist</a:t>
            </a:r>
            <a:r>
              <a:rPr lang="ca-ES" sz="1800" smtClean="0"/>
              <a:t>è</a:t>
            </a:r>
            <a:r>
              <a:rPr lang="ca-ES" sz="1800" smtClean="0">
                <a:latin typeface="Arial" charset="0"/>
              </a:rPr>
              <a:t>ncia i retard.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ca-ES" sz="1800" smtClean="0">
                <a:latin typeface="Arial" charset="0"/>
              </a:rPr>
              <a:t>Documentaci</a:t>
            </a:r>
            <a:r>
              <a:rPr lang="ca-ES" sz="1800" smtClean="0"/>
              <a:t>ó</a:t>
            </a:r>
            <a:r>
              <a:rPr lang="ca-ES" sz="1800" smtClean="0">
                <a:latin typeface="Arial" charset="0"/>
              </a:rPr>
              <a:t> consergeria (quan la fam</a:t>
            </a:r>
            <a:r>
              <a:rPr lang="ca-ES" sz="1800" smtClean="0"/>
              <a:t>í</a:t>
            </a:r>
            <a:r>
              <a:rPr lang="ca-ES" sz="1800" smtClean="0">
                <a:latin typeface="Arial" charset="0"/>
              </a:rPr>
              <a:t>lia s</a:t>
            </a:r>
            <a:r>
              <a:rPr lang="ca-ES" sz="1800" smtClean="0"/>
              <a:t>’</a:t>
            </a:r>
            <a:r>
              <a:rPr lang="ca-ES" sz="1800" smtClean="0">
                <a:latin typeface="Arial" charset="0"/>
              </a:rPr>
              <a:t>emporta el nen /a a mig mati o a la tarda).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ca-ES" sz="1800" smtClean="0">
                <a:latin typeface="Arial" charset="0"/>
              </a:rPr>
              <a:t>Carta de comprom</a:t>
            </a:r>
            <a:r>
              <a:rPr lang="ca-ES" sz="1800" smtClean="0"/>
              <a:t>í</a:t>
            </a:r>
            <a:r>
              <a:rPr lang="ca-ES" sz="1800" smtClean="0">
                <a:latin typeface="Arial" charset="0"/>
              </a:rPr>
              <a:t>s.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ca-ES" sz="1800" smtClean="0">
                <a:latin typeface="Arial" charset="0"/>
              </a:rPr>
              <a:t>Situacions separaci</a:t>
            </a:r>
            <a:r>
              <a:rPr lang="ca-ES" sz="1800" smtClean="0"/>
              <a:t>ó</a:t>
            </a:r>
            <a:r>
              <a:rPr lang="ca-ES" sz="1800" smtClean="0">
                <a:latin typeface="Arial" charset="0"/>
              </a:rPr>
              <a:t>.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ca-ES" sz="1800" smtClean="0">
                <a:latin typeface="Arial" charset="0"/>
              </a:rPr>
              <a:t>Proves Compet</a:t>
            </a:r>
            <a:r>
              <a:rPr lang="ca-ES" sz="1800" smtClean="0"/>
              <a:t>è</a:t>
            </a:r>
            <a:r>
              <a:rPr lang="ca-ES" sz="1800" smtClean="0">
                <a:latin typeface="Arial" charset="0"/>
              </a:rPr>
              <a:t>ncies B</a:t>
            </a:r>
            <a:r>
              <a:rPr lang="ca-ES" sz="1800" smtClean="0"/>
              <a:t>à</a:t>
            </a:r>
            <a:r>
              <a:rPr lang="ca-ES" sz="1800" smtClean="0">
                <a:latin typeface="Arial" charset="0"/>
              </a:rPr>
              <a:t>siques.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ca-ES" sz="1800" smtClean="0">
                <a:latin typeface="Arial" charset="0"/>
              </a:rPr>
              <a:t>Correu electrònic</a:t>
            </a:r>
          </a:p>
          <a:p>
            <a:pPr eaLnBrk="1" hangingPunct="1">
              <a:lnSpc>
                <a:spcPct val="90000"/>
              </a:lnSpc>
            </a:pPr>
            <a:endParaRPr lang="ca-ES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a-ES" smtClean="0">
                <a:cs typeface="Trebuchet MS" pitchFamily="34" charset="0"/>
              </a:rPr>
              <a:t>CONTINUEM...</a:t>
            </a:r>
            <a:endParaRPr lang="es-ES" smtClean="0">
              <a:cs typeface="Trebuchet MS" pitchFamily="34" charset="0"/>
            </a:endParaRPr>
          </a:p>
        </p:txBody>
      </p:sp>
      <p:sp>
        <p:nvSpPr>
          <p:cNvPr id="16386" name="2 CuadroTexto"/>
          <p:cNvSpPr txBox="1">
            <a:spLocks noChangeArrowheads="1"/>
          </p:cNvSpPr>
          <p:nvPr/>
        </p:nvSpPr>
        <p:spPr bwMode="auto">
          <a:xfrm>
            <a:off x="1258888" y="1916113"/>
            <a:ext cx="6842125" cy="354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Tx/>
              <a:buChar char="-"/>
            </a:pPr>
            <a:r>
              <a:rPr lang="ca-ES" sz="1600">
                <a:latin typeface="Verdana" pitchFamily="34" charset="0"/>
              </a:rPr>
              <a:t>CENTRANT-NOS INDIVIDUALMENT EN CADA ALUMNE.</a:t>
            </a:r>
          </a:p>
          <a:p>
            <a:pPr marL="285750" indent="-285750"/>
            <a:endParaRPr lang="ca-ES" sz="1600">
              <a:latin typeface="Verdana" pitchFamily="34" charset="0"/>
            </a:endParaRPr>
          </a:p>
          <a:p>
            <a:pPr marL="285750" indent="-285750">
              <a:buFontTx/>
              <a:buChar char="-"/>
            </a:pPr>
            <a:r>
              <a:rPr lang="ca-ES" sz="1600">
                <a:latin typeface="Verdana" pitchFamily="34" charset="0"/>
              </a:rPr>
              <a:t>TREBALLANT ELS HÀBITS (ENCÀRRECS, DEURES, SEURE BÉ,ESTUDI..)</a:t>
            </a:r>
          </a:p>
          <a:p>
            <a:pPr marL="285750" indent="-285750">
              <a:buFontTx/>
              <a:buChar char="-"/>
            </a:pPr>
            <a:endParaRPr lang="ca-ES" sz="1600">
              <a:latin typeface="Verdana" pitchFamily="34" charset="0"/>
            </a:endParaRPr>
          </a:p>
          <a:p>
            <a:pPr marL="285750" indent="-285750">
              <a:buFontTx/>
              <a:buChar char="-"/>
            </a:pPr>
            <a:r>
              <a:rPr lang="ca-ES" sz="1600">
                <a:latin typeface="Verdana" pitchFamily="34" charset="0"/>
              </a:rPr>
              <a:t>PROCURANT QUE ELS NENS I NENES VINGUIN CONTENTS A L’ESCOLA I VAGIN ASSIMILANT LES NORMES I EL TREBALL DEL CICLE (cada vegada costa més).</a:t>
            </a:r>
          </a:p>
          <a:p>
            <a:pPr marL="285750" indent="-285750">
              <a:buFontTx/>
              <a:buChar char="-"/>
            </a:pPr>
            <a:endParaRPr lang="ca-ES" sz="1600">
              <a:latin typeface="Verdana" pitchFamily="34" charset="0"/>
            </a:endParaRPr>
          </a:p>
          <a:p>
            <a:pPr marL="285750" indent="-285750">
              <a:buFontTx/>
              <a:buChar char="-"/>
            </a:pPr>
            <a:r>
              <a:rPr lang="ca-ES" sz="1600">
                <a:latin typeface="Verdana" pitchFamily="34" charset="0"/>
              </a:rPr>
              <a:t>INFORMANT A LES FAMÍLIES DEL PROGRÉS DELS SEUS FILLS/ES.</a:t>
            </a:r>
          </a:p>
          <a:p>
            <a:pPr marL="285750" indent="-285750">
              <a:buFontTx/>
              <a:buChar char="-"/>
            </a:pPr>
            <a:endParaRPr lang="ca-ES" sz="1600">
              <a:latin typeface="Verdana" pitchFamily="34" charset="0"/>
            </a:endParaRPr>
          </a:p>
          <a:p>
            <a:pPr marL="285750" indent="-285750">
              <a:buFontTx/>
              <a:buChar char="-"/>
            </a:pPr>
            <a:r>
              <a:rPr lang="ca-ES" sz="1600">
                <a:latin typeface="Verdana" pitchFamily="34" charset="0"/>
              </a:rPr>
              <a:t>TOT I QUE TENEN MOLTES MATÈRIES SOVINT S’INTENTA FER TREBALL GLOBAL DE TOTS ELS APRENENTATGES.</a:t>
            </a:r>
            <a:endParaRPr lang="es-ES" sz="1600">
              <a:latin typeface="Verdana" pitchFamily="34" charset="0"/>
            </a:endParaRPr>
          </a:p>
        </p:txBody>
      </p:sp>
      <p:pic>
        <p:nvPicPr>
          <p:cNvPr id="1638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363" y="404813"/>
            <a:ext cx="3527425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1 Título"/>
          <p:cNvSpPr>
            <a:spLocks noGrp="1"/>
          </p:cNvSpPr>
          <p:nvPr>
            <p:ph type="title"/>
          </p:nvPr>
        </p:nvSpPr>
        <p:spPr>
          <a:xfrm>
            <a:off x="1009650" y="1268413"/>
            <a:ext cx="7124700" cy="3529012"/>
          </a:xfrm>
        </p:spPr>
        <p:txBody>
          <a:bodyPr/>
          <a:lstStyle/>
          <a:p>
            <a:pPr eaLnBrk="1" hangingPunct="1"/>
            <a:r>
              <a:rPr lang="ca-ES" smtClean="0">
                <a:cs typeface="Trebuchet MS" pitchFamily="34" charset="0"/>
              </a:rPr>
              <a:t>CONTINUEM TAMBÉ TREBALLANT EN ELS PROJECTES DEL  CENTRE...</a:t>
            </a:r>
            <a:br>
              <a:rPr lang="ca-ES" smtClean="0">
                <a:cs typeface="Trebuchet MS" pitchFamily="34" charset="0"/>
              </a:rPr>
            </a:br>
            <a:r>
              <a:rPr lang="ca-ES" smtClean="0">
                <a:cs typeface="Trebuchet MS" pitchFamily="34" charset="0"/>
              </a:rPr>
              <a:t/>
            </a:r>
            <a:br>
              <a:rPr lang="ca-ES" smtClean="0">
                <a:cs typeface="Trebuchet MS" pitchFamily="34" charset="0"/>
              </a:rPr>
            </a:br>
            <a:r>
              <a:rPr lang="ca-ES" sz="2400" smtClean="0">
                <a:cs typeface="Trebuchet MS" pitchFamily="34" charset="0"/>
              </a:rPr>
              <a:t>- ASSISTÈNCIA A LA BIBLIOTECA</a:t>
            </a:r>
            <a:br>
              <a:rPr lang="ca-ES" sz="2400" smtClean="0">
                <a:cs typeface="Trebuchet MS" pitchFamily="34" charset="0"/>
              </a:rPr>
            </a:br>
            <a:r>
              <a:rPr lang="ca-ES" sz="2400" smtClean="0">
                <a:cs typeface="Trebuchet MS" pitchFamily="34" charset="0"/>
              </a:rPr>
              <a:t>- ASSISTÈNCIA A L’AULA D’INFORMÀTICA</a:t>
            </a:r>
            <a:br>
              <a:rPr lang="ca-ES" sz="2400" smtClean="0">
                <a:cs typeface="Trebuchet MS" pitchFamily="34" charset="0"/>
              </a:rPr>
            </a:br>
            <a:r>
              <a:rPr lang="ca-ES" sz="2400" smtClean="0">
                <a:cs typeface="Trebuchet MS" pitchFamily="34" charset="0"/>
              </a:rPr>
              <a:t>- PREPARANT I GAUDINT LES FESTES</a:t>
            </a:r>
            <a:br>
              <a:rPr lang="ca-ES" sz="2400" smtClean="0">
                <a:cs typeface="Trebuchet MS" pitchFamily="34" charset="0"/>
              </a:rPr>
            </a:br>
            <a:r>
              <a:rPr lang="ca-ES" sz="2400" smtClean="0">
                <a:cs typeface="Trebuchet MS" pitchFamily="34" charset="0"/>
              </a:rPr>
              <a:t>- FENT SORTIDES</a:t>
            </a:r>
            <a:br>
              <a:rPr lang="ca-ES" sz="2400" smtClean="0">
                <a:cs typeface="Trebuchet MS" pitchFamily="34" charset="0"/>
              </a:rPr>
            </a:br>
            <a:r>
              <a:rPr lang="ca-ES" sz="2400" smtClean="0">
                <a:cs typeface="Trebuchet MS" pitchFamily="34" charset="0"/>
              </a:rPr>
              <a:t>- PADRINS LECTORS</a:t>
            </a:r>
            <a:br>
              <a:rPr lang="ca-ES" sz="2400" smtClean="0">
                <a:cs typeface="Trebuchet MS" pitchFamily="34" charset="0"/>
              </a:rPr>
            </a:br>
            <a:r>
              <a:rPr lang="ca-ES" sz="2400" smtClean="0">
                <a:cs typeface="Trebuchet MS" pitchFamily="34" charset="0"/>
              </a:rPr>
              <a:t>- ETC.</a:t>
            </a:r>
            <a:br>
              <a:rPr lang="ca-ES" sz="2400" smtClean="0">
                <a:cs typeface="Trebuchet MS" pitchFamily="34" charset="0"/>
              </a:rPr>
            </a:br>
            <a:endParaRPr lang="es-ES" sz="2400" smtClean="0">
              <a:cs typeface="Trebuchet MS" pitchFamily="34" charset="0"/>
            </a:endParaRPr>
          </a:p>
        </p:txBody>
      </p:sp>
      <p:pic>
        <p:nvPicPr>
          <p:cNvPr id="17410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00338" y="4797425"/>
            <a:ext cx="5962650" cy="183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1 Título"/>
          <p:cNvSpPr>
            <a:spLocks noGrp="1"/>
          </p:cNvSpPr>
          <p:nvPr>
            <p:ph type="title"/>
          </p:nvPr>
        </p:nvSpPr>
        <p:spPr>
          <a:xfrm>
            <a:off x="1009650" y="260350"/>
            <a:ext cx="7124700" cy="936625"/>
          </a:xfrm>
        </p:spPr>
        <p:txBody>
          <a:bodyPr/>
          <a:lstStyle/>
          <a:p>
            <a:pPr eaLnBrk="1" hangingPunct="1"/>
            <a:r>
              <a:rPr lang="ca-ES" smtClean="0">
                <a:cs typeface="Trebuchet MS" pitchFamily="34" charset="0"/>
              </a:rPr>
              <a:t>NOVETATS!!! CANVIS RESPECTE 4T</a:t>
            </a:r>
            <a:endParaRPr lang="es-ES" smtClean="0">
              <a:cs typeface="Trebuchet MS" pitchFamily="34" charset="0"/>
            </a:endParaRPr>
          </a:p>
        </p:txBody>
      </p:sp>
      <p:sp>
        <p:nvSpPr>
          <p:cNvPr id="18434" name="2 CuadroTexto"/>
          <p:cNvSpPr txBox="1">
            <a:spLocks noChangeArrowheads="1"/>
          </p:cNvSpPr>
          <p:nvPr/>
        </p:nvSpPr>
        <p:spPr bwMode="auto">
          <a:xfrm>
            <a:off x="1130300" y="1052513"/>
            <a:ext cx="6553200" cy="741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/>
            <a:endParaRPr lang="ca-ES" sz="1400">
              <a:latin typeface="Verdana" pitchFamily="34" charset="0"/>
            </a:endParaRPr>
          </a:p>
          <a:p>
            <a:pPr marL="285750" indent="-285750"/>
            <a:endParaRPr lang="ca-ES" sz="1400">
              <a:latin typeface="Verdana" pitchFamily="34" charset="0"/>
            </a:endParaRPr>
          </a:p>
          <a:p>
            <a:pPr marL="285750" indent="-285750">
              <a:buFontTx/>
              <a:buChar char="-"/>
            </a:pPr>
            <a:r>
              <a:rPr lang="ca-ES" sz="1400">
                <a:latin typeface="Verdana" pitchFamily="34" charset="0"/>
              </a:rPr>
              <a:t>ARXIVAR ELS TEMES REALITZATS: ORDRE</a:t>
            </a:r>
          </a:p>
          <a:p>
            <a:pPr marL="285750" indent="-285750"/>
            <a:endParaRPr lang="ca-ES" sz="1400">
              <a:latin typeface="Verdana" pitchFamily="34" charset="0"/>
            </a:endParaRPr>
          </a:p>
          <a:p>
            <a:pPr marL="285750" indent="-285750">
              <a:buFontTx/>
              <a:buChar char="-"/>
            </a:pPr>
            <a:r>
              <a:rPr lang="ca-ES" sz="1400">
                <a:latin typeface="Verdana" pitchFamily="34" charset="0"/>
              </a:rPr>
              <a:t>ES VALORA LA PRESENTACIÓ DELS TEMES: NOTA AGENDA</a:t>
            </a:r>
          </a:p>
          <a:p>
            <a:pPr marL="285750" indent="-285750">
              <a:buFontTx/>
              <a:buChar char="-"/>
            </a:pPr>
            <a:endParaRPr lang="ca-ES" sz="1400">
              <a:latin typeface="Verdana" pitchFamily="34" charset="0"/>
            </a:endParaRPr>
          </a:p>
          <a:p>
            <a:pPr marL="285750" indent="-285750">
              <a:buFontTx/>
              <a:buChar char="-"/>
            </a:pPr>
            <a:r>
              <a:rPr lang="ca-ES" sz="1400">
                <a:latin typeface="Verdana" pitchFamily="34" charset="0"/>
              </a:rPr>
              <a:t>HAN D’AUGMENTAR LES HORES D’ESTUDI</a:t>
            </a:r>
          </a:p>
          <a:p>
            <a:pPr marL="285750" indent="-285750">
              <a:buFontTx/>
              <a:buChar char="-"/>
            </a:pPr>
            <a:endParaRPr lang="ca-ES" sz="1400">
              <a:latin typeface="Verdana" pitchFamily="34" charset="0"/>
            </a:endParaRPr>
          </a:p>
          <a:p>
            <a:pPr marL="285750" indent="-285750">
              <a:buFontTx/>
              <a:buChar char="-"/>
            </a:pPr>
            <a:r>
              <a:rPr lang="ca-ES" sz="1400">
                <a:latin typeface="Verdana" pitchFamily="34" charset="0"/>
              </a:rPr>
              <a:t>PLANIFICACIÓ DEL TREBALL FORA DE L’HORARI LECTIU</a:t>
            </a:r>
          </a:p>
          <a:p>
            <a:pPr marL="285750" indent="-285750">
              <a:buFontTx/>
              <a:buChar char="-"/>
            </a:pPr>
            <a:endParaRPr lang="ca-ES" sz="1400">
              <a:latin typeface="Verdana" pitchFamily="34" charset="0"/>
            </a:endParaRPr>
          </a:p>
          <a:p>
            <a:pPr marL="285750" indent="-285750">
              <a:buFontTx/>
              <a:buChar char="-"/>
            </a:pPr>
            <a:r>
              <a:rPr lang="ca-ES" sz="1400">
                <a:latin typeface="Verdana" pitchFamily="34" charset="0"/>
              </a:rPr>
              <a:t>AUTONOMIA A L’HORA D’UTILITZAR L’AGENDA</a:t>
            </a:r>
          </a:p>
          <a:p>
            <a:pPr marL="285750" indent="-285750">
              <a:buFontTx/>
              <a:buChar char="-"/>
            </a:pPr>
            <a:endParaRPr lang="ca-ES" sz="1400">
              <a:latin typeface="Verdana" pitchFamily="34" charset="0"/>
            </a:endParaRPr>
          </a:p>
          <a:p>
            <a:pPr marL="285750" indent="-285750">
              <a:buFontTx/>
              <a:buChar char="-"/>
            </a:pPr>
            <a:r>
              <a:rPr lang="ca-ES" sz="1400">
                <a:latin typeface="Verdana" pitchFamily="34" charset="0"/>
              </a:rPr>
              <a:t>DEURES 2.0</a:t>
            </a:r>
          </a:p>
          <a:p>
            <a:pPr marL="285750" indent="-285750">
              <a:buFontTx/>
              <a:buChar char="-"/>
            </a:pPr>
            <a:endParaRPr lang="ca-ES" sz="1400">
              <a:latin typeface="Verdana" pitchFamily="34" charset="0"/>
            </a:endParaRPr>
          </a:p>
          <a:p>
            <a:pPr marL="285750" indent="-285750">
              <a:buFontTx/>
              <a:buChar char="-"/>
            </a:pPr>
            <a:r>
              <a:rPr lang="ca-ES" sz="1400">
                <a:latin typeface="Verdana" pitchFamily="34" charset="0"/>
              </a:rPr>
              <a:t>ELS LLIBRES I LES LLIBRETES A CASA (CADA DIA PORTEN EL QUE TOCA).</a:t>
            </a:r>
          </a:p>
          <a:p>
            <a:pPr marL="285750" indent="-285750"/>
            <a:endParaRPr lang="ca-ES" sz="1400">
              <a:latin typeface="Verdana" pitchFamily="34" charset="0"/>
            </a:endParaRPr>
          </a:p>
          <a:p>
            <a:pPr marL="285750" indent="-285750">
              <a:buFontTx/>
              <a:buChar char="-"/>
            </a:pPr>
            <a:r>
              <a:rPr lang="ca-ES" sz="1400">
                <a:latin typeface="Verdana" pitchFamily="34" charset="0"/>
              </a:rPr>
              <a:t>UNA LLIBRETA PER TOTES LES MATÈRIES.</a:t>
            </a:r>
          </a:p>
          <a:p>
            <a:pPr marL="285750" indent="-285750">
              <a:buFontTx/>
              <a:buChar char="-"/>
            </a:pPr>
            <a:endParaRPr lang="ca-ES" sz="1400">
              <a:latin typeface="Verdana" pitchFamily="34" charset="0"/>
            </a:endParaRPr>
          </a:p>
          <a:p>
            <a:pPr marL="285750" indent="-285750">
              <a:buFontTx/>
              <a:buChar char="-"/>
            </a:pPr>
            <a:r>
              <a:rPr lang="ca-ES" sz="1400">
                <a:latin typeface="Verdana" pitchFamily="34" charset="0"/>
              </a:rPr>
              <a:t>QUADERN DE MATEMÀTIQUES.</a:t>
            </a:r>
          </a:p>
          <a:p>
            <a:pPr marL="285750" indent="-285750">
              <a:buFontTx/>
              <a:buChar char="-"/>
            </a:pPr>
            <a:endParaRPr lang="ca-ES" sz="1400">
              <a:latin typeface="Verdana" pitchFamily="34" charset="0"/>
            </a:endParaRPr>
          </a:p>
          <a:p>
            <a:pPr marL="285750" indent="-285750">
              <a:buFontTx/>
              <a:buChar char="-"/>
            </a:pPr>
            <a:endParaRPr lang="ca-ES" sz="1400">
              <a:latin typeface="Verdana" pitchFamily="34" charset="0"/>
            </a:endParaRPr>
          </a:p>
          <a:p>
            <a:pPr marL="285750" indent="-285750"/>
            <a:endParaRPr lang="ca-ES" sz="1400">
              <a:latin typeface="Verdana" pitchFamily="34" charset="0"/>
            </a:endParaRPr>
          </a:p>
          <a:p>
            <a:pPr marL="285750" indent="-285750">
              <a:buFontTx/>
              <a:buChar char="-"/>
            </a:pPr>
            <a:endParaRPr lang="ca-ES" sz="1400">
              <a:latin typeface="Verdana" pitchFamily="34" charset="0"/>
            </a:endParaRPr>
          </a:p>
          <a:p>
            <a:pPr marL="285750" indent="-285750">
              <a:buFontTx/>
              <a:buChar char="-"/>
            </a:pPr>
            <a:endParaRPr lang="ca-ES" sz="1400">
              <a:latin typeface="Verdana" pitchFamily="34" charset="0"/>
            </a:endParaRPr>
          </a:p>
          <a:p>
            <a:pPr marL="285750" indent="-285750">
              <a:buFontTx/>
              <a:buChar char="-"/>
            </a:pPr>
            <a:endParaRPr lang="ca-ES" sz="1400">
              <a:latin typeface="Verdana" pitchFamily="34" charset="0"/>
            </a:endParaRPr>
          </a:p>
          <a:p>
            <a:pPr marL="285750" indent="-285750">
              <a:buFontTx/>
              <a:buChar char="-"/>
            </a:pPr>
            <a:endParaRPr lang="ca-ES" sz="1400">
              <a:latin typeface="Verdana" pitchFamily="34" charset="0"/>
            </a:endParaRPr>
          </a:p>
          <a:p>
            <a:pPr marL="285750" indent="-285750">
              <a:buFontTx/>
              <a:buChar char="-"/>
            </a:pPr>
            <a:endParaRPr lang="ca-ES" sz="1400">
              <a:latin typeface="Verdana" pitchFamily="34" charset="0"/>
            </a:endParaRPr>
          </a:p>
          <a:p>
            <a:pPr marL="285750" indent="-285750">
              <a:buFontTx/>
              <a:buChar char="-"/>
            </a:pPr>
            <a:endParaRPr lang="ca-ES" sz="1400">
              <a:latin typeface="Verdana" pitchFamily="34" charset="0"/>
            </a:endParaRPr>
          </a:p>
          <a:p>
            <a:pPr marL="285750" indent="-285750">
              <a:buFontTx/>
              <a:buChar char="-"/>
            </a:pPr>
            <a:endParaRPr lang="ca-ES" sz="1600">
              <a:latin typeface="Verdana" pitchFamily="34" charset="0"/>
            </a:endParaRPr>
          </a:p>
          <a:p>
            <a:pPr marL="285750" indent="-285750">
              <a:buFontTx/>
              <a:buChar char="-"/>
            </a:pPr>
            <a:endParaRPr lang="ca-ES">
              <a:latin typeface="Verdana" pitchFamily="34" charset="0"/>
            </a:endParaRPr>
          </a:p>
          <a:p>
            <a:pPr marL="285750" indent="-285750">
              <a:buFontTx/>
              <a:buChar char="-"/>
            </a:pPr>
            <a:endParaRPr lang="ca-ES">
              <a:latin typeface="Verdana" pitchFamily="34" charset="0"/>
            </a:endParaRPr>
          </a:p>
          <a:p>
            <a:pPr marL="285750" indent="-285750"/>
            <a:endParaRPr lang="ca-ES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a-ES" smtClean="0">
                <a:cs typeface="Trebuchet MS" pitchFamily="34" charset="0"/>
              </a:rPr>
              <a:t>2. PROGRAMACIÓ</a:t>
            </a:r>
          </a:p>
        </p:txBody>
      </p:sp>
      <p:sp>
        <p:nvSpPr>
          <p:cNvPr id="1945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Arial" charset="0"/>
              <a:buChar char="•"/>
            </a:pPr>
            <a:r>
              <a:rPr lang="ca-ES" sz="2400" smtClean="0">
                <a:latin typeface="Arial" charset="0"/>
              </a:rPr>
              <a:t>Idees generals.</a:t>
            </a:r>
          </a:p>
          <a:p>
            <a:pPr eaLnBrk="1" hangingPunct="1">
              <a:buFont typeface="Arial" charset="0"/>
              <a:buChar char="•"/>
            </a:pPr>
            <a:r>
              <a:rPr lang="ca-ES" sz="2400" smtClean="0">
                <a:latin typeface="Arial" charset="0"/>
              </a:rPr>
              <a:t>Continguts.</a:t>
            </a:r>
          </a:p>
          <a:p>
            <a:pPr eaLnBrk="1" hangingPunct="1">
              <a:buFont typeface="Arial" charset="0"/>
              <a:buChar char="•"/>
            </a:pPr>
            <a:r>
              <a:rPr lang="ca-ES" sz="2400" smtClean="0">
                <a:latin typeface="Arial" charset="0"/>
              </a:rPr>
              <a:t>Compet</a:t>
            </a:r>
            <a:r>
              <a:rPr lang="ca-ES" sz="2400" smtClean="0"/>
              <a:t>è</a:t>
            </a:r>
            <a:r>
              <a:rPr lang="ca-ES" sz="2400" smtClean="0">
                <a:latin typeface="Arial" charset="0"/>
              </a:rPr>
              <a:t>ncies b</a:t>
            </a:r>
            <a:r>
              <a:rPr lang="ca-ES" sz="2400" smtClean="0"/>
              <a:t>à</a:t>
            </a:r>
            <a:r>
              <a:rPr lang="ca-ES" sz="2400" smtClean="0">
                <a:latin typeface="Arial" charset="0"/>
              </a:rPr>
              <a:t>siques.</a:t>
            </a:r>
          </a:p>
          <a:p>
            <a:pPr eaLnBrk="1" hangingPunct="1">
              <a:buFont typeface="Arial" charset="0"/>
              <a:buChar char="•"/>
            </a:pPr>
            <a:r>
              <a:rPr lang="ca-ES" sz="2400" smtClean="0">
                <a:latin typeface="Arial" charset="0"/>
              </a:rPr>
              <a:t>Metodologia.</a:t>
            </a:r>
          </a:p>
          <a:p>
            <a:pPr eaLnBrk="1" hangingPunct="1">
              <a:buFont typeface="Arial" charset="0"/>
              <a:buChar char="•"/>
            </a:pPr>
            <a:r>
              <a:rPr lang="ca-ES" sz="2400" smtClean="0">
                <a:latin typeface="Arial" charset="0"/>
              </a:rPr>
              <a:t>Criteris d</a:t>
            </a:r>
            <a:r>
              <a:rPr lang="ca-ES" sz="2400" smtClean="0"/>
              <a:t>’</a:t>
            </a:r>
            <a:r>
              <a:rPr lang="ca-ES" sz="2400" smtClean="0">
                <a:latin typeface="Arial" charset="0"/>
              </a:rPr>
              <a:t>avaluaci</a:t>
            </a:r>
            <a:r>
              <a:rPr lang="ca-ES" sz="2400" smtClean="0"/>
              <a:t>ó</a:t>
            </a:r>
            <a:r>
              <a:rPr lang="ca-ES" sz="2400" smtClean="0">
                <a:latin typeface="Arial" charset="0"/>
              </a:rPr>
              <a:t>.</a:t>
            </a:r>
          </a:p>
          <a:p>
            <a:pPr eaLnBrk="1" hangingPunct="1">
              <a:buFont typeface="Arial" charset="0"/>
              <a:buChar char="•"/>
            </a:pPr>
            <a:r>
              <a:rPr lang="ca-ES" sz="2400" smtClean="0">
                <a:latin typeface="Arial" charset="0"/>
              </a:rPr>
              <a:t>Horaris.</a:t>
            </a:r>
          </a:p>
          <a:p>
            <a:pPr eaLnBrk="1" hangingPunct="1">
              <a:buClrTx/>
              <a:buFontTx/>
              <a:buChar char="•"/>
            </a:pPr>
            <a:endParaRPr lang="ca-ES" sz="2400" smtClean="0">
              <a:latin typeface="Arial" charset="0"/>
            </a:endParaRPr>
          </a:p>
          <a:p>
            <a:pPr eaLnBrk="1" hangingPunct="1"/>
            <a:endParaRPr lang="ca-E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a-ES" smtClean="0">
                <a:cs typeface="Trebuchet MS" pitchFamily="34" charset="0"/>
              </a:rPr>
              <a:t>A 5è </a:t>
            </a:r>
            <a:endParaRPr lang="es-ES" smtClean="0">
              <a:cs typeface="Trebuchet MS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1258888" y="2060575"/>
            <a:ext cx="6697662" cy="39703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a-ES" dirty="0">
                <a:latin typeface="+mn-lt"/>
                <a:cs typeface="+mn-cs"/>
              </a:rPr>
              <a:t>TREBALLEM...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a-ES" dirty="0">
              <a:latin typeface="+mn-lt"/>
              <a:cs typeface="+mn-cs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ca-ES" dirty="0">
                <a:latin typeface="+mn-lt"/>
                <a:cs typeface="+mn-cs"/>
              </a:rPr>
              <a:t>HÀBITS I AUTONOMIA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ca-ES" dirty="0">
                <a:latin typeface="+mn-lt"/>
                <a:cs typeface="+mn-cs"/>
              </a:rPr>
              <a:t>RELACIÓ AMB ELS COMPANYS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ca-ES" dirty="0">
                <a:latin typeface="+mn-lt"/>
                <a:cs typeface="+mn-cs"/>
              </a:rPr>
              <a:t>COMPETÈNCIES BÀSIQUES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ca-ES" dirty="0">
                <a:latin typeface="+mn-lt"/>
                <a:cs typeface="+mn-cs"/>
              </a:rPr>
              <a:t>TOTS ELS ASPECTES RELACIONATS AMB LA LLENGUA</a:t>
            </a:r>
          </a:p>
          <a:p>
            <a:pPr marL="742950" lvl="1" indent="-2857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ca-ES" dirty="0">
                <a:latin typeface="+mn-lt"/>
                <a:cs typeface="+mn-cs"/>
              </a:rPr>
              <a:t>EXPRESSIÓ ESCRITA</a:t>
            </a:r>
          </a:p>
          <a:p>
            <a:pPr marL="742950" lvl="1" indent="-2857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ca-ES" dirty="0">
                <a:latin typeface="+mn-lt"/>
                <a:cs typeface="+mn-cs"/>
              </a:rPr>
              <a:t>EXPRESSIÓ ORAL</a:t>
            </a:r>
          </a:p>
          <a:p>
            <a:pPr marL="742950" lvl="1" indent="-2857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ca-ES" dirty="0">
                <a:latin typeface="+mn-lt"/>
                <a:cs typeface="+mn-cs"/>
              </a:rPr>
              <a:t>ORTOGRAFIA</a:t>
            </a:r>
          </a:p>
          <a:p>
            <a:pPr marL="742950" lvl="1" indent="-2857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ca-ES" dirty="0">
                <a:latin typeface="+mn-lt"/>
                <a:cs typeface="+mn-cs"/>
              </a:rPr>
              <a:t>GRAMÀTICA I LÈXIC</a:t>
            </a:r>
          </a:p>
          <a:p>
            <a:pPr marL="742950" lvl="1" indent="-2857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ca-ES" dirty="0">
                <a:latin typeface="+mn-lt"/>
                <a:cs typeface="+mn-cs"/>
              </a:rPr>
              <a:t>COMPRENSIÓ LECTORA/EFICÀCIA LECTORA</a:t>
            </a:r>
          </a:p>
          <a:p>
            <a:pPr marL="742950" lvl="1" indent="-2857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ca-ES" dirty="0">
              <a:latin typeface="+mn-lt"/>
              <a:cs typeface="+mn-cs"/>
            </a:endParaRPr>
          </a:p>
          <a:p>
            <a:pPr marL="742950" lvl="1" indent="-2857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ca-ES" dirty="0">
                <a:latin typeface="+mn-lt"/>
                <a:cs typeface="+mn-cs"/>
              </a:rPr>
              <a:t>I ELS CONTINGUTS DE TOTES LES ALTRES ÀREES,..</a:t>
            </a:r>
          </a:p>
        </p:txBody>
      </p:sp>
      <p:pic>
        <p:nvPicPr>
          <p:cNvPr id="2048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7763" y="476250"/>
            <a:ext cx="2036762" cy="2236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a-ES" smtClean="0">
                <a:cs typeface="Trebuchet MS" pitchFamily="34" charset="0"/>
              </a:rPr>
              <a:t>SEGUIMENT INDIVIDUAL DELS NOSTRES ALUMNES...</a:t>
            </a:r>
            <a:endParaRPr lang="es-ES" smtClean="0">
              <a:cs typeface="Trebuchet MS" pitchFamily="34" charset="0"/>
            </a:endParaRPr>
          </a:p>
        </p:txBody>
      </p:sp>
      <p:sp>
        <p:nvSpPr>
          <p:cNvPr id="21506" name="3 CuadroTexto"/>
          <p:cNvSpPr txBox="1">
            <a:spLocks noChangeArrowheads="1"/>
          </p:cNvSpPr>
          <p:nvPr/>
        </p:nvSpPr>
        <p:spPr bwMode="auto">
          <a:xfrm>
            <a:off x="1116013" y="2133600"/>
            <a:ext cx="6480175" cy="369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Tx/>
              <a:buChar char="-"/>
            </a:pPr>
            <a:r>
              <a:rPr lang="ca-ES">
                <a:latin typeface="Verdana" pitchFamily="34" charset="0"/>
              </a:rPr>
              <a:t>PROVES INICIALS I FINALS</a:t>
            </a:r>
          </a:p>
          <a:p>
            <a:pPr marL="285750" indent="-285750">
              <a:buFontTx/>
              <a:buChar char="-"/>
            </a:pPr>
            <a:r>
              <a:rPr lang="ca-ES">
                <a:latin typeface="Verdana" pitchFamily="34" charset="0"/>
              </a:rPr>
              <a:t>AVALUACIONS TRIMESTRALS</a:t>
            </a:r>
          </a:p>
          <a:p>
            <a:pPr marL="285750" indent="-285750">
              <a:buFontTx/>
              <a:buChar char="-"/>
            </a:pPr>
            <a:r>
              <a:rPr lang="ca-ES">
                <a:latin typeface="Verdana" pitchFamily="34" charset="0"/>
              </a:rPr>
              <a:t>Suports a totes les aules (més d’una mestra)</a:t>
            </a:r>
          </a:p>
          <a:p>
            <a:pPr marL="742950" lvl="1" indent="-285750">
              <a:buFontTx/>
              <a:buChar char="-"/>
            </a:pPr>
            <a:r>
              <a:rPr lang="ca-ES">
                <a:latin typeface="Verdana" pitchFamily="34" charset="0"/>
              </a:rPr>
              <a:t>Grups de nivell</a:t>
            </a:r>
          </a:p>
          <a:p>
            <a:pPr marL="742950" lvl="1" indent="-285750">
              <a:buFontTx/>
              <a:buChar char="-"/>
            </a:pPr>
            <a:r>
              <a:rPr lang="ca-ES">
                <a:latin typeface="Verdana" pitchFamily="34" charset="0"/>
              </a:rPr>
              <a:t>Atenció en grups reduïts</a:t>
            </a:r>
          </a:p>
          <a:p>
            <a:pPr marL="742950" lvl="1" indent="-285750">
              <a:buFontTx/>
              <a:buChar char="-"/>
            </a:pPr>
            <a:r>
              <a:rPr lang="ca-ES">
                <a:latin typeface="Verdana" pitchFamily="34" charset="0"/>
              </a:rPr>
              <a:t>Estones de lectura</a:t>
            </a:r>
          </a:p>
          <a:p>
            <a:pPr marL="285750" indent="-285750">
              <a:buFontTx/>
              <a:buChar char="-"/>
            </a:pPr>
            <a:r>
              <a:rPr lang="ca-ES">
                <a:latin typeface="Verdana" pitchFamily="34" charset="0"/>
              </a:rPr>
              <a:t>Ajuda de la mestra d’Educació Especial per atendre necessitats més individuals i fer-ne el seguiment.</a:t>
            </a:r>
          </a:p>
          <a:p>
            <a:pPr marL="285750" indent="-285750">
              <a:buFontTx/>
              <a:buChar char="-"/>
            </a:pPr>
            <a:r>
              <a:rPr lang="ca-ES">
                <a:latin typeface="Verdana" pitchFamily="34" charset="0"/>
              </a:rPr>
              <a:t>Atenció del professional de l’EAP per fer possibles derivacions.</a:t>
            </a:r>
          </a:p>
          <a:p>
            <a:pPr marL="285750" indent="-285750">
              <a:buFontTx/>
              <a:buChar char="-"/>
            </a:pPr>
            <a:r>
              <a:rPr lang="ca-ES">
                <a:latin typeface="Verdana" pitchFamily="34" charset="0"/>
              </a:rPr>
              <a:t>Observacions per part de la logopeda i psicòleg del centre davant el dubte de la mestra i/o de les famílies.</a:t>
            </a:r>
          </a:p>
        </p:txBody>
      </p:sp>
      <p:pic>
        <p:nvPicPr>
          <p:cNvPr id="2150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288" y="2276475"/>
            <a:ext cx="1628775" cy="239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a-ES" smtClean="0">
                <a:cs typeface="Trebuchet MS" pitchFamily="34" charset="0"/>
              </a:rPr>
              <a:t>CRITERIS D’AVALUACIÓ</a:t>
            </a:r>
          </a:p>
        </p:txBody>
      </p:sp>
      <p:sp>
        <p:nvSpPr>
          <p:cNvPr id="22530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a-ES" sz="1800" smtClean="0"/>
              <a:t>MITJANA D’EXÀMENS.</a:t>
            </a:r>
          </a:p>
          <a:p>
            <a:pPr eaLnBrk="1" hangingPunct="1"/>
            <a:r>
              <a:rPr lang="ca-ES" sz="1800" smtClean="0"/>
              <a:t>REDACCIONS.</a:t>
            </a:r>
          </a:p>
          <a:p>
            <a:pPr eaLnBrk="1" hangingPunct="1"/>
            <a:r>
              <a:rPr lang="ca-ES" sz="1800" smtClean="0"/>
              <a:t>ENTREGA DE TEMES.</a:t>
            </a:r>
          </a:p>
          <a:p>
            <a:pPr eaLnBrk="1" hangingPunct="1"/>
            <a:r>
              <a:rPr lang="ca-ES" sz="1800" smtClean="0"/>
              <a:t>FULL D’ESTUDI.</a:t>
            </a:r>
          </a:p>
          <a:p>
            <a:pPr eaLnBrk="1" hangingPunct="1"/>
            <a:r>
              <a:rPr lang="ca-ES" sz="1800" smtClean="0"/>
              <a:t>SEGUIMENT DELS DEURES.</a:t>
            </a:r>
          </a:p>
          <a:p>
            <a:pPr eaLnBrk="1" hangingPunct="1"/>
            <a:r>
              <a:rPr lang="ca-ES" sz="1800" smtClean="0"/>
              <a:t>COMPETÈNCIES BÀSIQUES. </a:t>
            </a:r>
          </a:p>
          <a:p>
            <a:pPr eaLnBrk="1" hangingPunct="1"/>
            <a:r>
              <a:rPr lang="ca-ES" sz="1800" smtClean="0"/>
              <a:t>ACTITUD DAVANT LA MATÈRIA.</a:t>
            </a:r>
          </a:p>
          <a:p>
            <a:pPr eaLnBrk="1" hangingPunct="1"/>
            <a:endParaRPr lang="ca-ES" sz="1800" smtClean="0"/>
          </a:p>
          <a:p>
            <a:pPr eaLnBrk="1" hangingPunct="1"/>
            <a:endParaRPr lang="ca-ES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erano">
  <a:themeElements>
    <a:clrScheme name="Verano">
      <a:dk1>
        <a:sysClr val="windowText" lastClr="000000"/>
      </a:dk1>
      <a:lt1>
        <a:sysClr val="window" lastClr="FFFFFF"/>
      </a:lt1>
      <a:dk2>
        <a:srgbClr val="E89117"/>
      </a:dk2>
      <a:lt2>
        <a:srgbClr val="FEDD78"/>
      </a:lt2>
      <a:accent1>
        <a:srgbClr val="A1B633"/>
      </a:accent1>
      <a:accent2>
        <a:srgbClr val="C4D73F"/>
      </a:accent2>
      <a:accent3>
        <a:srgbClr val="FFCE2D"/>
      </a:accent3>
      <a:accent4>
        <a:srgbClr val="FFA600"/>
      </a:accent4>
      <a:accent5>
        <a:srgbClr val="ED5E00"/>
      </a:accent5>
      <a:accent6>
        <a:srgbClr val="C62D03"/>
      </a:accent6>
      <a:hlink>
        <a:srgbClr val="408080"/>
      </a:hlink>
      <a:folHlink>
        <a:srgbClr val="5EAEAE"/>
      </a:folHlink>
    </a:clrScheme>
    <a:fontScheme name="Veran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an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2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30000"/>
                <a:lumMod val="10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TC101972873[[fn=Verano]]</Template>
  <TotalTime>539</TotalTime>
  <Words>683</Words>
  <Application>Microsoft Office PowerPoint</Application>
  <PresentationFormat>Presentación en pantalla (4:3)</PresentationFormat>
  <Paragraphs>149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2" baseType="lpstr">
      <vt:lpstr>Verano</vt:lpstr>
      <vt:lpstr>ESCOLA ELS QUATRE VENTS Sant Jaume dels Domenys  ETAPA: PRIMÀRIA  Els nens i nenes  de 5è </vt:lpstr>
      <vt:lpstr>1. PRESENTACIÓ</vt:lpstr>
      <vt:lpstr>CONTINUEM...</vt:lpstr>
      <vt:lpstr>CONTINUEM TAMBÉ TREBALLANT EN ELS PROJECTES DEL  CENTRE...  - ASSISTÈNCIA A LA BIBLIOTECA - ASSISTÈNCIA A L’AULA D’INFORMÀTICA - PREPARANT I GAUDINT LES FESTES - FENT SORTIDES - PADRINS LECTORS - ETC. </vt:lpstr>
      <vt:lpstr>NOVETATS!!! CANVIS RESPECTE 4T</vt:lpstr>
      <vt:lpstr>2. PROGRAMACIÓ</vt:lpstr>
      <vt:lpstr>A 5è </vt:lpstr>
      <vt:lpstr>SEGUIMENT INDIVIDUAL DELS NOSTRES ALUMNES...</vt:lpstr>
      <vt:lpstr>CRITERIS D’AVALUACIÓ</vt:lpstr>
      <vt:lpstr>AVALUACIONS</vt:lpstr>
      <vt:lpstr>HORARI (25 hores lectives)  CATALÀ + ESTRUCTURES COMUNES  4h (2,5 +1,5 de lectura) CASTELLÀ       3’5h (2’5+ 1 de lectura)  ANGLÈS       2h MATEMÀTIQUES     4h CONEIXEMENT DEL MEDI    3h  EDUCACIÓ ARTÍSTICA    2h (1h plàstica en castellà + 1h música) EDUCACIÓ FÍSICA     2h RELIGIÓ O ALTERNATIVA    1h TUTORIA       0’5h ESBARJO       2’5h                                        </vt:lpstr>
      <vt:lpstr>3. SORTIDES I COLÒNIES</vt:lpstr>
      <vt:lpstr>SORTIDES CURS 2016-2017</vt:lpstr>
      <vt:lpstr>4. MATERIAL</vt:lpstr>
      <vt:lpstr>5. NORMES DE L’ESCOLA</vt:lpstr>
      <vt:lpstr>6. ORGANITZACIÓ DE...</vt:lpstr>
      <vt:lpstr>7. INFORMES / ENTREVISTES.</vt:lpstr>
      <vt:lpstr>8.TREBALLS</vt:lpstr>
      <vt:lpstr>9. MESTRES QUE ENTREN A LA CLASSE</vt:lpstr>
      <vt:lpstr>10. IMPORTÀNCIA RELACIÓ FAMÍLIA - ESCOLA</vt:lpstr>
      <vt:lpstr>12. INFORMACIONS DIVERSES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ESCOLA ELS QUATRE VENTS Sant Jaume dels Domenys  ETAPA: EDUCACIÓ INFANTIL  Els nens i nenes  de P3-P4-P5</dc:title>
  <dc:creator>super</dc:creator>
  <cp:lastModifiedBy>prof</cp:lastModifiedBy>
  <cp:revision>59</cp:revision>
  <cp:lastPrinted>2013-05-23T10:41:01Z</cp:lastPrinted>
  <dcterms:created xsi:type="dcterms:W3CDTF">2013-02-25T11:55:48Z</dcterms:created>
  <dcterms:modified xsi:type="dcterms:W3CDTF">2016-09-22T07:29:15Z</dcterms:modified>
</cp:coreProperties>
</file>