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1984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3969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5954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7938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9923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19081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938927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35877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CCFF"/>
    <a:srgbClr val="E15959"/>
    <a:srgbClr val="009900"/>
    <a:srgbClr val="996633"/>
    <a:srgbClr val="0099FF"/>
    <a:srgbClr val="C00000"/>
    <a:srgbClr val="336600"/>
    <a:srgbClr val="99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2808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7924-1220-41EF-A833-3CF47A38843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44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746A-C17A-4AC8-B3E5-8FB603B62CD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99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4973238" y="395593"/>
            <a:ext cx="1542078" cy="845304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2684" y="395593"/>
            <a:ext cx="4492328" cy="845304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1ADE-7990-409B-88DC-5D77C32F7EDE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489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8649-A7FC-4079-9F80-5F1CD3B8CDB7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816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B2B1-A7E5-49C6-9D9F-BEAE86DA0559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5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DD7EE-9519-457D-A40E-3EE26364AEE5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1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464D-E7D7-4713-9310-5490D6AF20F2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901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0CCAF-02BB-49DF-8EA2-CD56507BD4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59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B5FA-DA77-4857-9EAF-C72F033D70FD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166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6A2C-5B01-49FE-9DDE-829C9183503C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22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4896-FEB9-4580-94F9-E74169BD22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06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684" y="395593"/>
            <a:ext cx="6172632" cy="16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84" y="2311792"/>
            <a:ext cx="6172632" cy="65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68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635" y="9020696"/>
            <a:ext cx="2172731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ctr"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20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r" defTabSz="957776">
              <a:defRPr sz="1500"/>
            </a:lvl1pPr>
          </a:lstStyle>
          <a:p>
            <a:fld id="{B3CE15AD-BA2E-4963-82A0-343F9092678C}" type="slidenum">
              <a:rPr lang="ca-ES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1984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839694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259540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67938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619" indent="-358619" algn="l" defTabSz="957776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466" indent="-298850" algn="l" defTabSz="957776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8313" indent="-240538" algn="l" defTabSz="957776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676471" indent="-239079" algn="l" defTabSz="957776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608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5935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95782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1562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35476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Rectangle 107"/>
          <p:cNvSpPr>
            <a:spLocks noChangeArrowheads="1"/>
          </p:cNvSpPr>
          <p:nvPr/>
        </p:nvSpPr>
        <p:spPr bwMode="auto">
          <a:xfrm>
            <a:off x="194777" y="7947464"/>
            <a:ext cx="6411235" cy="1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/>
          <a:p>
            <a:endParaRPr lang="es-ES" dirty="0"/>
          </a:p>
        </p:txBody>
      </p:sp>
      <p:pic>
        <p:nvPicPr>
          <p:cNvPr id="25" name="Picture 59" descr="Logo_Color_Cent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98" y="9390565"/>
            <a:ext cx="581699" cy="4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tg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19" r="4256" b="5649"/>
          <a:stretch/>
        </p:blipFill>
        <p:spPr>
          <a:xfrm>
            <a:off x="4942932" y="9395013"/>
            <a:ext cx="272176" cy="411099"/>
          </a:xfrm>
          <a:prstGeom prst="rect">
            <a:avLst/>
          </a:prstGeom>
        </p:spPr>
      </p:pic>
      <p:pic>
        <p:nvPicPr>
          <p:cNvPr id="43" name="Imat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48" y="9404784"/>
            <a:ext cx="549774" cy="4157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7597" y="7352957"/>
            <a:ext cx="6278991" cy="577233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/>
            <a:r>
              <a:rPr lang="ca-ES" sz="1600" dirty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A càrrec </a:t>
            </a:r>
            <a:r>
              <a:rPr lang="ca-ES" sz="1600" dirty="0" smtClean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de </a:t>
            </a:r>
            <a:r>
              <a:rPr lang="ca-ES" sz="1600" b="1" dirty="0" smtClean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Eva González</a:t>
            </a:r>
            <a:endParaRPr lang="ca-ES" sz="1600" b="1" dirty="0" smtClean="0">
              <a:solidFill>
                <a:srgbClr val="FF0000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  <a:p>
            <a:pPr algn="r"/>
            <a:r>
              <a:rPr lang="ca-ES" sz="1600" b="1" dirty="0" smtClean="0">
                <a:solidFill>
                  <a:srgbClr val="FF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Inscripcions a partir del 14 de febrer</a:t>
            </a:r>
            <a:endParaRPr lang="ca-ES" sz="1600" b="1" dirty="0">
              <a:solidFill>
                <a:srgbClr val="FF0000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089" y="4884692"/>
            <a:ext cx="6363669" cy="2164488"/>
          </a:xfrm>
          <a:prstGeom prst="rect">
            <a:avLst/>
          </a:prstGeom>
        </p:spPr>
        <p:txBody>
          <a:bodyPr wrap="square" lIns="83969" tIns="41985" rIns="83969" bIns="41985">
            <a:noAutofit/>
          </a:bodyPr>
          <a:lstStyle/>
          <a:p>
            <a:r>
              <a:rPr lang="ca-ES" sz="2800" b="1" dirty="0" smtClean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HISTÒRIA D’UN JARDÍ</a:t>
            </a:r>
          </a:p>
          <a:p>
            <a:r>
              <a:rPr lang="ca-E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Explica </a:t>
            </a:r>
            <a:r>
              <a:rPr lang="ca-E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la història del jardí d’un castell. </a:t>
            </a:r>
            <a:r>
              <a:rPr lang="ca-E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Coneixerem, amb cançons i poemes, els </a:t>
            </a:r>
            <a:r>
              <a:rPr lang="ca-E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éssers (formigues, flors, etc.) que viuen al jardí </a:t>
            </a:r>
            <a:r>
              <a:rPr lang="ca-E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 </a:t>
            </a:r>
            <a:r>
              <a:rPr lang="ca-E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els astres i fenòmens atmosfèrics (sol, lluna, pluja, trons, arc de sant Martí, etc.) que ens acompanyen quotidianament.</a:t>
            </a:r>
            <a:endParaRPr lang="es-E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ca-ES" sz="1800" dirty="0"/>
              <a:t> </a:t>
            </a:r>
          </a:p>
          <a:p>
            <a:endParaRPr lang="ca-ES" sz="1800" dirty="0" smtClean="0"/>
          </a:p>
          <a:p>
            <a:r>
              <a:rPr lang="es-ES" sz="1800" dirty="0"/>
              <a:t> </a:t>
            </a:r>
          </a:p>
          <a:p>
            <a:r>
              <a:rPr lang="es-ES" sz="1800" dirty="0"/>
              <a:t> </a:t>
            </a:r>
          </a:p>
          <a:p>
            <a:endParaRPr lang="ca-ES" sz="1800" dirty="0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591" y="9395013"/>
            <a:ext cx="1438424" cy="4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73822" y="369088"/>
            <a:ext cx="7582812" cy="59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8" tIns="41984" rIns="83968" bIns="41984">
            <a:spAutoFit/>
          </a:bodyPr>
          <a:lstStyle/>
          <a:p>
            <a:pPr>
              <a:lnSpc>
                <a:spcPct val="75000"/>
              </a:lnSpc>
            </a:pPr>
            <a:r>
              <a:rPr lang="ca-ES" sz="4400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Els </a:t>
            </a:r>
            <a:r>
              <a:rPr lang="ca-ES" sz="4400" dirty="0" smtClean="0">
                <a:ln w="38100">
                  <a:noFill/>
                </a:ln>
                <a:solidFill>
                  <a:srgbClr val="FF0000"/>
                </a:solidFill>
                <a:latin typeface="GothamUltra" pitchFamily="50" charset="0"/>
              </a:rPr>
              <a:t>més</a:t>
            </a:r>
            <a:r>
              <a:rPr lang="ca-ES" sz="4400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 </a:t>
            </a:r>
            <a:r>
              <a:rPr lang="ca-ES" sz="4400" dirty="0" smtClean="0">
                <a:ln w="38100">
                  <a:noFill/>
                </a:ln>
                <a:solidFill>
                  <a:srgbClr val="FFC000"/>
                </a:solidFill>
                <a:latin typeface="GothamUltra" pitchFamily="50" charset="0"/>
              </a:rPr>
              <a:t>petits</a:t>
            </a:r>
            <a:r>
              <a:rPr lang="ca-ES" sz="4400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 </a:t>
            </a:r>
            <a:r>
              <a:rPr lang="ca-ES" sz="4400" dirty="0" smtClean="0">
                <a:ln w="38100">
                  <a:noFill/>
                </a:ln>
                <a:solidFill>
                  <a:srgbClr val="00B0F0"/>
                </a:solidFill>
                <a:latin typeface="GothamUltra" pitchFamily="50" charset="0"/>
              </a:rPr>
              <a:t>de tots</a:t>
            </a:r>
            <a:endParaRPr lang="ca-ES" sz="4400" dirty="0">
              <a:ln w="38100">
                <a:noFill/>
              </a:ln>
              <a:solidFill>
                <a:srgbClr val="00B0F0"/>
              </a:solidFill>
              <a:latin typeface="GothamUltra" pitchFamily="50" charset="0"/>
            </a:endParaRPr>
          </a:p>
        </p:txBody>
      </p:sp>
      <p:cxnSp>
        <p:nvCxnSpPr>
          <p:cNvPr id="19" name="Connector recte 18"/>
          <p:cNvCxnSpPr/>
          <p:nvPr/>
        </p:nvCxnSpPr>
        <p:spPr bwMode="auto">
          <a:xfrm>
            <a:off x="340857" y="7994194"/>
            <a:ext cx="638573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333130" y="8063339"/>
            <a:ext cx="6263342" cy="1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375" tIns="29688" rIns="59375" bIns="29688">
            <a:spAutoFit/>
          </a:bodyPr>
          <a:lstStyle/>
          <a:p>
            <a:r>
              <a:rPr lang="ca-ES" sz="3200" dirty="0">
                <a:solidFill>
                  <a:prstClr val="black"/>
                </a:solidFill>
                <a:latin typeface="GothamUltra" pitchFamily="50" charset="0"/>
                <a:ea typeface="Times New Roman" pitchFamily="18" charset="0"/>
                <a:cs typeface="Calibri" pitchFamily="34" charset="0"/>
              </a:rPr>
              <a:t>BIBLIOTECA CENTRAL</a:t>
            </a:r>
          </a:p>
          <a:p>
            <a:pPr>
              <a:lnSpc>
                <a:spcPct val="114000"/>
              </a:lnSpc>
            </a:pP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DIMECRES 21 DE FEBRER 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{ </a:t>
            </a: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18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h }</a:t>
            </a:r>
            <a: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/>
            </a:r>
            <a:b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</a:b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Mn. Andreu, 15 | 08940 Cornellà de Llobregat | Tel. 933 760 111 | b.cornella.c@diba.cat www.cornella.cat/biblioteques | facebook.com/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xbcornella</a:t>
            </a: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 | twitter.com/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bibscornella</a:t>
            </a:r>
            <a:endParaRPr lang="ca-ES" sz="1000" dirty="0">
              <a:solidFill>
                <a:prstClr val="black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cxnSp>
        <p:nvCxnSpPr>
          <p:cNvPr id="23" name="Connector recte 22"/>
          <p:cNvCxnSpPr/>
          <p:nvPr/>
        </p:nvCxnSpPr>
        <p:spPr bwMode="auto">
          <a:xfrm>
            <a:off x="205354" y="7239207"/>
            <a:ext cx="6440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or recte 23"/>
          <p:cNvCxnSpPr/>
          <p:nvPr/>
        </p:nvCxnSpPr>
        <p:spPr bwMode="auto">
          <a:xfrm flipV="1">
            <a:off x="205354" y="4670399"/>
            <a:ext cx="6531811" cy="142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or recte 19"/>
          <p:cNvCxnSpPr/>
          <p:nvPr/>
        </p:nvCxnSpPr>
        <p:spPr bwMode="auto">
          <a:xfrm>
            <a:off x="94992" y="1318407"/>
            <a:ext cx="664217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Resultat d'imatges de HISTORIA D'UN JARDI EVA GONZALE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 b="10304"/>
          <a:stretch/>
        </p:blipFill>
        <p:spPr bwMode="auto">
          <a:xfrm>
            <a:off x="340857" y="1345760"/>
            <a:ext cx="6255615" cy="33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 bwMode="auto">
          <a:xfrm>
            <a:off x="4809584" y="1349939"/>
            <a:ext cx="1567372" cy="160076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114300" dir="7200000" algn="r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83969" tIns="41985" rIns="83969" bIns="41985" numCol="1" rtlCol="0" anchor="ctr" anchorCtr="0" compatLnSpc="1">
            <a:prstTxWarp prst="textNoShape">
              <a:avLst/>
            </a:prstTxWarp>
          </a:bodyPr>
          <a:lstStyle/>
          <a:p>
            <a:pPr algn="ctr" defTabSz="957776"/>
            <a:endParaRPr lang="ca-ES" sz="1800" dirty="0">
              <a:solidFill>
                <a:prstClr val="white"/>
              </a:solidFill>
              <a:latin typeface="GothamUltra" pitchFamily="5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6258" y="1553926"/>
            <a:ext cx="1434024" cy="1192786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defTabSz="957776"/>
            <a:r>
              <a:rPr lang="es-ES" sz="24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    De </a:t>
            </a:r>
          </a:p>
          <a:p>
            <a:pPr defTabSz="957776"/>
            <a:r>
              <a:rPr lang="es-ES" sz="24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  6 a 36</a:t>
            </a:r>
          </a:p>
          <a:p>
            <a:pPr defTabSz="957776"/>
            <a:r>
              <a:rPr lang="es-ES" sz="24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  </a:t>
            </a:r>
            <a:r>
              <a:rPr lang="es-ES" sz="2400" dirty="0" err="1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mesos</a:t>
            </a:r>
            <a:endParaRPr lang="ca-ES" sz="24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93</Words>
  <Application>Microsoft Office PowerPoint</Application>
  <PresentationFormat>Paper 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Disseny per defecte</vt:lpstr>
      <vt:lpstr>Presentació del PowerPoint</vt:lpstr>
    </vt:vector>
  </TitlesOfParts>
  <Company>Diputación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uibadmin</dc:creator>
  <cp:lastModifiedBy>uibadmin</cp:lastModifiedBy>
  <cp:revision>229</cp:revision>
  <cp:lastPrinted>2018-01-26T09:36:19Z</cp:lastPrinted>
  <dcterms:created xsi:type="dcterms:W3CDTF">2013-05-14T09:21:42Z</dcterms:created>
  <dcterms:modified xsi:type="dcterms:W3CDTF">2018-01-26T09:42:25Z</dcterms:modified>
</cp:coreProperties>
</file>