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</p:sldIdLst>
  <p:sldSz cx="6858000" cy="9906000" type="A4"/>
  <p:notesSz cx="6797675" cy="9928225"/>
  <p:defaultTextStyle>
    <a:defPPr>
      <a:defRPr lang="ca-ES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19847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839694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25954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679387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099234" algn="l" defTabSz="839694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519081" algn="l" defTabSz="839694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2938927" algn="l" defTabSz="839694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358774" algn="l" defTabSz="839694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3366FF"/>
    <a:srgbClr val="E15959"/>
    <a:srgbClr val="009900"/>
    <a:srgbClr val="996633"/>
    <a:srgbClr val="0099FF"/>
    <a:srgbClr val="C00000"/>
    <a:srgbClr val="336600"/>
    <a:srgbClr val="9900FF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2" autoAdjust="0"/>
    <p:restoredTop sz="94660"/>
  </p:normalViewPr>
  <p:slideViewPr>
    <p:cSldViewPr snapToGrid="0" showGuides="1">
      <p:cViewPr varScale="1">
        <p:scale>
          <a:sx n="57" d="100"/>
          <a:sy n="57" d="100"/>
        </p:scale>
        <p:origin x="-2760" y="-96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514027" y="3077978"/>
            <a:ext cx="5829947" cy="2122084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028052" y="5613303"/>
            <a:ext cx="4801896" cy="2530912"/>
          </a:xfrm>
        </p:spPr>
        <p:txBody>
          <a:bodyPr/>
          <a:lstStyle>
            <a:lvl1pPr marL="0" indent="0" algn="ctr">
              <a:buNone/>
              <a:defRPr/>
            </a:lvl1pPr>
            <a:lvl2pPr marL="419847" indent="0" algn="ctr">
              <a:buNone/>
              <a:defRPr/>
            </a:lvl2pPr>
            <a:lvl3pPr marL="839694" indent="0" algn="ctr">
              <a:buNone/>
              <a:defRPr/>
            </a:lvl3pPr>
            <a:lvl4pPr marL="1259540" indent="0" algn="ctr">
              <a:buNone/>
              <a:defRPr/>
            </a:lvl4pPr>
            <a:lvl5pPr marL="1679387" indent="0" algn="ctr">
              <a:buNone/>
              <a:defRPr/>
            </a:lvl5pPr>
            <a:lvl6pPr marL="2099234" indent="0" algn="ctr">
              <a:buNone/>
              <a:defRPr/>
            </a:lvl6pPr>
            <a:lvl7pPr marL="2519081" indent="0" algn="ctr">
              <a:buNone/>
              <a:defRPr/>
            </a:lvl7pPr>
            <a:lvl8pPr marL="2938927" indent="0" algn="ctr">
              <a:buNone/>
              <a:defRPr/>
            </a:lvl8pPr>
            <a:lvl9pPr marL="3358774" indent="0" algn="ctr">
              <a:buNone/>
              <a:defRPr/>
            </a:lvl9pPr>
          </a:lstStyle>
          <a:p>
            <a:r>
              <a:rPr lang="ca-ES" smtClean="0"/>
              <a:t>Feu clic aquí per editar l'estil de subtítols del patró.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447924-1220-41EF-A833-3CF47A38843A}" type="slidenum">
              <a:rPr lang="ca-ES"/>
              <a:pPr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114426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1746A-C17A-4AC8-B3E5-8FB603B62CDA}" type="slidenum">
              <a:rPr lang="ca-ES"/>
              <a:pPr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809964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4973238" y="395593"/>
            <a:ext cx="1542078" cy="8453042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342684" y="395593"/>
            <a:ext cx="4492328" cy="8453042"/>
          </a:xfrm>
        </p:spPr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C1ADE-7990-409B-88DC-5D77C32F7EDE}" type="slidenum">
              <a:rPr lang="ca-ES"/>
              <a:pPr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548949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48649-A7FC-4079-9F80-5F1CD3B8CDB7}" type="slidenum">
              <a:rPr lang="ca-ES"/>
              <a:pPr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781695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541383" y="6366253"/>
            <a:ext cx="5829948" cy="1966199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541383" y="4198580"/>
            <a:ext cx="5829948" cy="2167673"/>
          </a:xfrm>
        </p:spPr>
        <p:txBody>
          <a:bodyPr anchor="b"/>
          <a:lstStyle>
            <a:lvl1pPr marL="0" indent="0">
              <a:buNone/>
              <a:defRPr sz="1800"/>
            </a:lvl1pPr>
            <a:lvl2pPr marL="419847" indent="0">
              <a:buNone/>
              <a:defRPr sz="1700"/>
            </a:lvl2pPr>
            <a:lvl3pPr marL="839694" indent="0">
              <a:buNone/>
              <a:defRPr sz="1500"/>
            </a:lvl3pPr>
            <a:lvl4pPr marL="1259540" indent="0">
              <a:buNone/>
              <a:defRPr sz="1300"/>
            </a:lvl4pPr>
            <a:lvl5pPr marL="1679387" indent="0">
              <a:buNone/>
              <a:defRPr sz="1300"/>
            </a:lvl5pPr>
            <a:lvl6pPr marL="2099234" indent="0">
              <a:buNone/>
              <a:defRPr sz="1300"/>
            </a:lvl6pPr>
            <a:lvl7pPr marL="2519081" indent="0">
              <a:buNone/>
              <a:defRPr sz="1300"/>
            </a:lvl7pPr>
            <a:lvl8pPr marL="2938927" indent="0">
              <a:buNone/>
              <a:defRPr sz="1300"/>
            </a:lvl8pPr>
            <a:lvl9pPr marL="3358774" indent="0">
              <a:buNone/>
              <a:defRPr sz="13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0EB2B1-A7E5-49C6-9D9F-BEAE86DA0559}" type="slidenum">
              <a:rPr lang="ca-ES"/>
              <a:pPr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275049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342684" y="2311792"/>
            <a:ext cx="3016484" cy="653684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3497393" y="2311792"/>
            <a:ext cx="3017923" cy="653684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DD7EE-9519-457D-A40E-3EE26364AEE5}" type="slidenum">
              <a:rPr lang="ca-ES"/>
              <a:pPr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58133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342684" y="397064"/>
            <a:ext cx="6172632" cy="1650020"/>
          </a:xfrm>
        </p:spPr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342684" y="2217674"/>
            <a:ext cx="3030882" cy="92354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9847" indent="0">
              <a:buNone/>
              <a:defRPr sz="1800" b="1"/>
            </a:lvl2pPr>
            <a:lvl3pPr marL="839694" indent="0">
              <a:buNone/>
              <a:defRPr sz="1700" b="1"/>
            </a:lvl3pPr>
            <a:lvl4pPr marL="1259540" indent="0">
              <a:buNone/>
              <a:defRPr sz="1500" b="1"/>
            </a:lvl4pPr>
            <a:lvl5pPr marL="1679387" indent="0">
              <a:buNone/>
              <a:defRPr sz="1500" b="1"/>
            </a:lvl5pPr>
            <a:lvl6pPr marL="2099234" indent="0">
              <a:buNone/>
              <a:defRPr sz="1500" b="1"/>
            </a:lvl6pPr>
            <a:lvl7pPr marL="2519081" indent="0">
              <a:buNone/>
              <a:defRPr sz="1500" b="1"/>
            </a:lvl7pPr>
            <a:lvl8pPr marL="2938927" indent="0">
              <a:buNone/>
              <a:defRPr sz="1500" b="1"/>
            </a:lvl8pPr>
            <a:lvl9pPr marL="3358774" indent="0">
              <a:buNone/>
              <a:defRPr sz="15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342684" y="3141214"/>
            <a:ext cx="3030882" cy="570742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3484434" y="2217674"/>
            <a:ext cx="3030882" cy="92354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9847" indent="0">
              <a:buNone/>
              <a:defRPr sz="1800" b="1"/>
            </a:lvl2pPr>
            <a:lvl3pPr marL="839694" indent="0">
              <a:buNone/>
              <a:defRPr sz="1700" b="1"/>
            </a:lvl3pPr>
            <a:lvl4pPr marL="1259540" indent="0">
              <a:buNone/>
              <a:defRPr sz="1500" b="1"/>
            </a:lvl4pPr>
            <a:lvl5pPr marL="1679387" indent="0">
              <a:buNone/>
              <a:defRPr sz="1500" b="1"/>
            </a:lvl5pPr>
            <a:lvl6pPr marL="2099234" indent="0">
              <a:buNone/>
              <a:defRPr sz="1500" b="1"/>
            </a:lvl6pPr>
            <a:lvl7pPr marL="2519081" indent="0">
              <a:buNone/>
              <a:defRPr sz="1500" b="1"/>
            </a:lvl7pPr>
            <a:lvl8pPr marL="2938927" indent="0">
              <a:buNone/>
              <a:defRPr sz="1500" b="1"/>
            </a:lvl8pPr>
            <a:lvl9pPr marL="3358774" indent="0">
              <a:buNone/>
              <a:defRPr sz="15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3484434" y="3141214"/>
            <a:ext cx="3030882" cy="570742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5464D-E7D7-4713-9310-5490D6AF20F2}" type="slidenum">
              <a:rPr lang="ca-ES"/>
              <a:pPr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390179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0CCAF-02BB-49DF-8EA2-CD56507BD48B}" type="slidenum">
              <a:rPr lang="ca-ES"/>
              <a:pPr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275910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3B5FA-DA77-4857-9EAF-C72F033D70FD}" type="slidenum">
              <a:rPr lang="ca-ES"/>
              <a:pPr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501665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342685" y="394123"/>
            <a:ext cx="2256243" cy="167943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2680999" y="394122"/>
            <a:ext cx="3834318" cy="8454513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342685" y="2073554"/>
            <a:ext cx="2256243" cy="6775081"/>
          </a:xfrm>
        </p:spPr>
        <p:txBody>
          <a:bodyPr/>
          <a:lstStyle>
            <a:lvl1pPr marL="0" indent="0">
              <a:buNone/>
              <a:defRPr sz="1300"/>
            </a:lvl1pPr>
            <a:lvl2pPr marL="419847" indent="0">
              <a:buNone/>
              <a:defRPr sz="1100"/>
            </a:lvl2pPr>
            <a:lvl3pPr marL="839694" indent="0">
              <a:buNone/>
              <a:defRPr sz="900"/>
            </a:lvl3pPr>
            <a:lvl4pPr marL="1259540" indent="0">
              <a:buNone/>
              <a:defRPr sz="800"/>
            </a:lvl4pPr>
            <a:lvl5pPr marL="1679387" indent="0">
              <a:buNone/>
              <a:defRPr sz="800"/>
            </a:lvl5pPr>
            <a:lvl6pPr marL="2099234" indent="0">
              <a:buNone/>
              <a:defRPr sz="800"/>
            </a:lvl6pPr>
            <a:lvl7pPr marL="2519081" indent="0">
              <a:buNone/>
              <a:defRPr sz="800"/>
            </a:lvl7pPr>
            <a:lvl8pPr marL="2938927" indent="0">
              <a:buNone/>
              <a:defRPr sz="800"/>
            </a:lvl8pPr>
            <a:lvl9pPr marL="3358774" indent="0">
              <a:buNone/>
              <a:defRPr sz="8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76A2C-5B01-49FE-9DDE-829C9183503C}" type="slidenum">
              <a:rPr lang="ca-ES"/>
              <a:pPr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932206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344819" y="6933907"/>
            <a:ext cx="4113648" cy="81912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344819" y="885305"/>
            <a:ext cx="4113648" cy="5942718"/>
          </a:xfrm>
        </p:spPr>
        <p:txBody>
          <a:bodyPr/>
          <a:lstStyle>
            <a:lvl1pPr marL="0" indent="0">
              <a:buNone/>
              <a:defRPr sz="2900"/>
            </a:lvl1pPr>
            <a:lvl2pPr marL="419847" indent="0">
              <a:buNone/>
              <a:defRPr sz="2600"/>
            </a:lvl2pPr>
            <a:lvl3pPr marL="839694" indent="0">
              <a:buNone/>
              <a:defRPr sz="2200"/>
            </a:lvl3pPr>
            <a:lvl4pPr marL="1259540" indent="0">
              <a:buNone/>
              <a:defRPr sz="1800"/>
            </a:lvl4pPr>
            <a:lvl5pPr marL="1679387" indent="0">
              <a:buNone/>
              <a:defRPr sz="1800"/>
            </a:lvl5pPr>
            <a:lvl6pPr marL="2099234" indent="0">
              <a:buNone/>
              <a:defRPr sz="1800"/>
            </a:lvl6pPr>
            <a:lvl7pPr marL="2519081" indent="0">
              <a:buNone/>
              <a:defRPr sz="1800"/>
            </a:lvl7pPr>
            <a:lvl8pPr marL="2938927" indent="0">
              <a:buNone/>
              <a:defRPr sz="1800"/>
            </a:lvl8pPr>
            <a:lvl9pPr marL="3358774" indent="0">
              <a:buNone/>
              <a:defRPr sz="1800"/>
            </a:lvl9pPr>
          </a:lstStyle>
          <a:p>
            <a:endParaRPr lang="es-ES" dirty="0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344819" y="7753033"/>
            <a:ext cx="4113648" cy="1161779"/>
          </a:xfrm>
        </p:spPr>
        <p:txBody>
          <a:bodyPr/>
          <a:lstStyle>
            <a:lvl1pPr marL="0" indent="0">
              <a:buNone/>
              <a:defRPr sz="1300"/>
            </a:lvl1pPr>
            <a:lvl2pPr marL="419847" indent="0">
              <a:buNone/>
              <a:defRPr sz="1100"/>
            </a:lvl2pPr>
            <a:lvl3pPr marL="839694" indent="0">
              <a:buNone/>
              <a:defRPr sz="900"/>
            </a:lvl3pPr>
            <a:lvl4pPr marL="1259540" indent="0">
              <a:buNone/>
              <a:defRPr sz="800"/>
            </a:lvl4pPr>
            <a:lvl5pPr marL="1679387" indent="0">
              <a:buNone/>
              <a:defRPr sz="800"/>
            </a:lvl5pPr>
            <a:lvl6pPr marL="2099234" indent="0">
              <a:buNone/>
              <a:defRPr sz="800"/>
            </a:lvl6pPr>
            <a:lvl7pPr marL="2519081" indent="0">
              <a:buNone/>
              <a:defRPr sz="800"/>
            </a:lvl7pPr>
            <a:lvl8pPr marL="2938927" indent="0">
              <a:buNone/>
              <a:defRPr sz="800"/>
            </a:lvl8pPr>
            <a:lvl9pPr marL="3358774" indent="0">
              <a:buNone/>
              <a:defRPr sz="8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 dirty="0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324896-FEB9-4580-94F9-E74169BD228B}" type="slidenum">
              <a:rPr lang="ca-ES"/>
              <a:pPr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26062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684" y="395593"/>
            <a:ext cx="6172632" cy="165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3" tIns="47892" rIns="95783" bIns="478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Feu clic aquí per editar l'estil de títol del patró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684" y="2311792"/>
            <a:ext cx="6172632" cy="6536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3" tIns="47892" rIns="95783" bIns="478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Feu clic aquí per editar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684" y="9020696"/>
            <a:ext cx="1601112" cy="688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3" tIns="47892" rIns="95783" bIns="47892" numCol="1" anchor="t" anchorCtr="0" compatLnSpc="1">
            <a:prstTxWarp prst="textNoShape">
              <a:avLst/>
            </a:prstTxWarp>
          </a:bodyPr>
          <a:lstStyle>
            <a:lvl1pPr defTabSz="957776">
              <a:defRPr sz="1500"/>
            </a:lvl1pPr>
          </a:lstStyle>
          <a:p>
            <a:endParaRPr lang="ca-E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2635" y="9020696"/>
            <a:ext cx="2172731" cy="688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3" tIns="47892" rIns="95783" bIns="47892" numCol="1" anchor="t" anchorCtr="0" compatLnSpc="1">
            <a:prstTxWarp prst="textNoShape">
              <a:avLst/>
            </a:prstTxWarp>
          </a:bodyPr>
          <a:lstStyle>
            <a:lvl1pPr algn="ctr" defTabSz="957776">
              <a:defRPr sz="1500"/>
            </a:lvl1pPr>
          </a:lstStyle>
          <a:p>
            <a:endParaRPr lang="ca-E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204" y="9020696"/>
            <a:ext cx="1601112" cy="688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3" tIns="47892" rIns="95783" bIns="47892" numCol="1" anchor="t" anchorCtr="0" compatLnSpc="1">
            <a:prstTxWarp prst="textNoShape">
              <a:avLst/>
            </a:prstTxWarp>
          </a:bodyPr>
          <a:lstStyle>
            <a:lvl1pPr algn="r" defTabSz="957776">
              <a:defRPr sz="1500"/>
            </a:lvl1pPr>
          </a:lstStyle>
          <a:p>
            <a:fld id="{B3CE15AD-BA2E-4963-82A0-343F9092678C}" type="slidenum">
              <a:rPr lang="ca-ES"/>
              <a:pPr/>
              <a:t>‹#›</a:t>
            </a:fld>
            <a:endParaRPr lang="ca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57776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57776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cs typeface="Arial" charset="0"/>
        </a:defRPr>
      </a:lvl2pPr>
      <a:lvl3pPr algn="ctr" defTabSz="957776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cs typeface="Arial" charset="0"/>
        </a:defRPr>
      </a:lvl3pPr>
      <a:lvl4pPr algn="ctr" defTabSz="957776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cs typeface="Arial" charset="0"/>
        </a:defRPr>
      </a:lvl4pPr>
      <a:lvl5pPr algn="ctr" defTabSz="957776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cs typeface="Arial" charset="0"/>
        </a:defRPr>
      </a:lvl5pPr>
      <a:lvl6pPr marL="419847" algn="ctr" defTabSz="957776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cs typeface="Arial" charset="0"/>
        </a:defRPr>
      </a:lvl6pPr>
      <a:lvl7pPr marL="839694" algn="ctr" defTabSz="957776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cs typeface="Arial" charset="0"/>
        </a:defRPr>
      </a:lvl7pPr>
      <a:lvl8pPr marL="1259540" algn="ctr" defTabSz="957776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cs typeface="Arial" charset="0"/>
        </a:defRPr>
      </a:lvl8pPr>
      <a:lvl9pPr marL="1679387" algn="ctr" defTabSz="957776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58619" indent="-358619" algn="l" defTabSz="957776" rtl="0" fontAlgn="base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78466" indent="-298850" algn="l" defTabSz="957776" rtl="0" fontAlgn="base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  <a:cs typeface="+mn-cs"/>
        </a:defRPr>
      </a:lvl2pPr>
      <a:lvl3pPr marL="1198313" indent="-240538" algn="l" defTabSz="957776" rtl="0" fontAlgn="base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cs typeface="+mn-cs"/>
        </a:defRPr>
      </a:lvl3pPr>
      <a:lvl4pPr marL="1676471" indent="-239079" algn="l" defTabSz="957776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4pPr>
      <a:lvl5pPr marL="2156089" indent="-240538" algn="l" defTabSz="957776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5pPr>
      <a:lvl6pPr marL="2575935" indent="-240538" algn="l" defTabSz="957776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6pPr>
      <a:lvl7pPr marL="2995782" indent="-240538" algn="l" defTabSz="957776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7pPr>
      <a:lvl8pPr marL="3415629" indent="-240538" algn="l" defTabSz="957776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8pPr>
      <a:lvl9pPr marL="3835476" indent="-240538" algn="l" defTabSz="957776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19847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39694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59540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79387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99234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19081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38927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58774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1" name="Rectangle 107"/>
          <p:cNvSpPr>
            <a:spLocks noChangeArrowheads="1"/>
          </p:cNvSpPr>
          <p:nvPr/>
        </p:nvSpPr>
        <p:spPr bwMode="auto">
          <a:xfrm>
            <a:off x="194777" y="7947464"/>
            <a:ext cx="6411235" cy="136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969" tIns="41985" rIns="83969" bIns="41985" anchor="ctr"/>
          <a:lstStyle/>
          <a:p>
            <a:endParaRPr lang="es-ES" dirty="0"/>
          </a:p>
        </p:txBody>
      </p:sp>
      <p:pic>
        <p:nvPicPr>
          <p:cNvPr id="25" name="Picture 59" descr="Logo_Color_Centr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798" y="9390565"/>
            <a:ext cx="581699" cy="41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tge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" t="4619" r="4256" b="5649"/>
          <a:stretch/>
        </p:blipFill>
        <p:spPr>
          <a:xfrm>
            <a:off x="4942932" y="9395013"/>
            <a:ext cx="272176" cy="411099"/>
          </a:xfrm>
          <a:prstGeom prst="rect">
            <a:avLst/>
          </a:prstGeom>
        </p:spPr>
      </p:pic>
      <p:pic>
        <p:nvPicPr>
          <p:cNvPr id="43" name="Imatg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948" y="9404784"/>
            <a:ext cx="549774" cy="41575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22284" y="7222901"/>
            <a:ext cx="6278991" cy="638788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algn="r"/>
            <a:r>
              <a:rPr lang="ca-ES" sz="1800" dirty="0">
                <a:solidFill>
                  <a:srgbClr val="000000"/>
                </a:solidFill>
                <a:latin typeface="Leelawadee" panose="020B0502040204020203" pitchFamily="34" charset="-34"/>
                <a:ea typeface="Times New Roman" pitchFamily="18" charset="0"/>
                <a:cs typeface="Leelawadee" panose="020B0502040204020203" pitchFamily="34" charset="-34"/>
              </a:rPr>
              <a:t>A càrrec </a:t>
            </a:r>
            <a:r>
              <a:rPr lang="ca-ES" sz="1800" dirty="0" smtClean="0">
                <a:solidFill>
                  <a:srgbClr val="000000"/>
                </a:solidFill>
                <a:latin typeface="Leelawadee" panose="020B0502040204020203" pitchFamily="34" charset="-34"/>
                <a:ea typeface="Times New Roman" pitchFamily="18" charset="0"/>
                <a:cs typeface="Leelawadee" panose="020B0502040204020203" pitchFamily="34" charset="-34"/>
              </a:rPr>
              <a:t>d’</a:t>
            </a:r>
            <a:r>
              <a:rPr lang="ca-ES" sz="1800" b="1" dirty="0" smtClean="0">
                <a:solidFill>
                  <a:srgbClr val="000000"/>
                </a:solidFill>
                <a:latin typeface="Leelawadee" panose="020B0502040204020203" pitchFamily="34" charset="-34"/>
                <a:ea typeface="Times New Roman" pitchFamily="18" charset="0"/>
                <a:cs typeface="Leelawadee" panose="020B0502040204020203" pitchFamily="34" charset="-34"/>
              </a:rPr>
              <a:t>Eugenia González la rosa</a:t>
            </a:r>
            <a:endParaRPr lang="ca-ES" sz="1800" b="1" dirty="0" smtClean="0">
              <a:solidFill>
                <a:srgbClr val="FF0000"/>
              </a:solidFill>
              <a:latin typeface="Leelawadee" panose="020B0502040204020203" pitchFamily="34" charset="-34"/>
              <a:ea typeface="Times New Roman" pitchFamily="18" charset="0"/>
              <a:cs typeface="Leelawadee" panose="020B0502040204020203" pitchFamily="34" charset="-34"/>
            </a:endParaRPr>
          </a:p>
          <a:p>
            <a:pPr algn="r"/>
            <a:r>
              <a:rPr lang="ca-ES" sz="1800" b="1" dirty="0" smtClean="0">
                <a:solidFill>
                  <a:srgbClr val="FF0000"/>
                </a:solidFill>
                <a:latin typeface="Leelawadee" panose="020B0502040204020203" pitchFamily="34" charset="-34"/>
                <a:ea typeface="Times New Roman" pitchFamily="18" charset="0"/>
                <a:cs typeface="Leelawadee" panose="020B0502040204020203" pitchFamily="34" charset="-34"/>
              </a:rPr>
              <a:t>Entrada lliure</a:t>
            </a:r>
            <a:endParaRPr lang="ca-ES" sz="1800" b="1" dirty="0">
              <a:solidFill>
                <a:srgbClr val="FF0000"/>
              </a:solidFill>
              <a:latin typeface="Leelawadee" panose="020B0502040204020203" pitchFamily="34" charset="-34"/>
              <a:ea typeface="Times New Roman" pitchFamily="18" charset="0"/>
              <a:cs typeface="Leelawadee" panose="020B0502040204020203" pitchFamily="34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3822" y="4057113"/>
            <a:ext cx="6610948" cy="3082340"/>
          </a:xfrm>
          <a:prstGeom prst="rect">
            <a:avLst/>
          </a:prstGeom>
        </p:spPr>
        <p:txBody>
          <a:bodyPr wrap="square" lIns="83969" tIns="41985" rIns="83969" bIns="41985">
            <a:noAutofit/>
          </a:bodyPr>
          <a:lstStyle/>
          <a:p>
            <a:r>
              <a:rPr lang="ca-ES" sz="2400" b="1" dirty="0" smtClean="0">
                <a:solidFill>
                  <a:srgbClr val="00B0F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EL MOLINET DE SAL MÀGIC</a:t>
            </a:r>
          </a:p>
          <a:p>
            <a:endParaRPr lang="ca-ES" sz="500" b="1" dirty="0">
              <a:solidFill>
                <a:srgbClr val="00B0F0"/>
              </a:solidFill>
            </a:endParaRPr>
          </a:p>
          <a:p>
            <a:r>
              <a:rPr lang="ca-ES" sz="2000" dirty="0">
                <a:latin typeface="Leelawadee" panose="020B0502040204020203" pitchFamily="34" charset="-34"/>
                <a:cs typeface="Leelawadee" panose="020B0502040204020203" pitchFamily="34" charset="-34"/>
              </a:rPr>
              <a:t>Vet aquí que fa molts anys, en un país molt llunyà, vivia en Jan Barret. I un dia va sentir el desig d’anar-se’n a fer la volta al món! El seu pare li fa un regal màgic que l’ajudarà durant el seu viatge: un molinet de sal màgic!  I, camina que caminaràs, l’aventura </a:t>
            </a:r>
            <a:r>
              <a:rPr lang="ca-ES" sz="20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comença. </a:t>
            </a:r>
            <a:r>
              <a:rPr lang="ca-ES" sz="2000" dirty="0">
                <a:latin typeface="Leelawadee" panose="020B0502040204020203" pitchFamily="34" charset="-34"/>
                <a:cs typeface="Leelawadee" panose="020B0502040204020203" pitchFamily="34" charset="-34"/>
              </a:rPr>
              <a:t>Veniu a passar una estona divertida, amb contes i cançons, pirates i aventures, a la nostra biblioteca.</a:t>
            </a:r>
            <a:endParaRPr lang="es-ES" sz="20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r>
              <a:rPr lang="ca-ES" sz="1800" dirty="0"/>
              <a:t> </a:t>
            </a:r>
          </a:p>
          <a:p>
            <a:r>
              <a:rPr lang="ca-ES" sz="1800" dirty="0"/>
              <a:t> </a:t>
            </a:r>
          </a:p>
          <a:p>
            <a:r>
              <a:rPr lang="ca-ES" sz="1800" dirty="0"/>
              <a:t> </a:t>
            </a:r>
          </a:p>
          <a:p>
            <a:endParaRPr lang="ca-ES" sz="1800" dirty="0" smtClean="0"/>
          </a:p>
          <a:p>
            <a:r>
              <a:rPr lang="es-ES" sz="1800" dirty="0"/>
              <a:t> </a:t>
            </a:r>
          </a:p>
          <a:p>
            <a:r>
              <a:rPr lang="es-ES" sz="1800" dirty="0"/>
              <a:t> </a:t>
            </a:r>
          </a:p>
          <a:p>
            <a:endParaRPr lang="ca-ES" sz="1800" dirty="0"/>
          </a:p>
        </p:txBody>
      </p:sp>
      <p:pic>
        <p:nvPicPr>
          <p:cNvPr id="17" name="Picture 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1591" y="9395013"/>
            <a:ext cx="1438424" cy="43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49743" y="152957"/>
            <a:ext cx="6967957" cy="777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968" tIns="41984" rIns="83968" bIns="41984">
            <a:spAutoFit/>
          </a:bodyPr>
          <a:lstStyle/>
          <a:p>
            <a:pPr>
              <a:lnSpc>
                <a:spcPct val="75000"/>
              </a:lnSpc>
            </a:pPr>
            <a:r>
              <a:rPr lang="ca-ES" sz="6000" b="1" dirty="0" smtClean="0">
                <a:ln w="38100">
                  <a:noFill/>
                </a:ln>
                <a:solidFill>
                  <a:srgbClr val="0070C0"/>
                </a:solidFill>
                <a:latin typeface="GothamUltra" pitchFamily="50" charset="0"/>
              </a:rPr>
              <a:t>Va</a:t>
            </a:r>
            <a:r>
              <a:rPr lang="ca-ES" sz="6000" b="1" dirty="0" smtClean="0">
                <a:ln w="38100">
                  <a:noFill/>
                </a:ln>
                <a:solidFill>
                  <a:srgbClr val="00B050"/>
                </a:solidFill>
                <a:latin typeface="GothamUltra" pitchFamily="50" charset="0"/>
              </a:rPr>
              <a:t> </a:t>
            </a:r>
            <a:r>
              <a:rPr lang="ca-ES" sz="6000" b="1" dirty="0" smtClean="0">
                <a:ln w="38100">
                  <a:noFill/>
                </a:ln>
                <a:solidFill>
                  <a:srgbClr val="00B0F0"/>
                </a:solidFill>
                <a:latin typeface="GothamUltra" pitchFamily="50" charset="0"/>
              </a:rPr>
              <a:t>de</a:t>
            </a:r>
            <a:r>
              <a:rPr lang="ca-ES" sz="6000" b="1" dirty="0" smtClean="0">
                <a:ln w="38100">
                  <a:noFill/>
                </a:ln>
                <a:solidFill>
                  <a:srgbClr val="00B050"/>
                </a:solidFill>
                <a:latin typeface="GothamUltra" pitchFamily="50" charset="0"/>
              </a:rPr>
              <a:t> </a:t>
            </a:r>
            <a:r>
              <a:rPr lang="ca-ES" sz="6000" b="1" dirty="0" smtClean="0">
                <a:ln w="38100">
                  <a:noFill/>
                </a:ln>
                <a:solidFill>
                  <a:srgbClr val="66CCFF"/>
                </a:solidFill>
                <a:latin typeface="GothamUltra" pitchFamily="50" charset="0"/>
              </a:rPr>
              <a:t>contes</a:t>
            </a:r>
            <a:endParaRPr lang="ca-ES" sz="6000" b="1" dirty="0">
              <a:ln w="38100">
                <a:noFill/>
              </a:ln>
              <a:solidFill>
                <a:srgbClr val="66CCFF"/>
              </a:solidFill>
              <a:latin typeface="GothamUltra" pitchFamily="50" charset="0"/>
            </a:endParaRPr>
          </a:p>
        </p:txBody>
      </p:sp>
      <p:cxnSp>
        <p:nvCxnSpPr>
          <p:cNvPr id="19" name="Connector recte 18"/>
          <p:cNvCxnSpPr/>
          <p:nvPr/>
        </p:nvCxnSpPr>
        <p:spPr bwMode="auto">
          <a:xfrm>
            <a:off x="340857" y="7994194"/>
            <a:ext cx="6385731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Rectangle 109"/>
          <p:cNvSpPr>
            <a:spLocks noChangeArrowheads="1"/>
          </p:cNvSpPr>
          <p:nvPr/>
        </p:nvSpPr>
        <p:spPr bwMode="auto">
          <a:xfrm>
            <a:off x="333130" y="8063339"/>
            <a:ext cx="6263342" cy="1209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59375" tIns="29688" rIns="59375" bIns="29688">
            <a:spAutoFit/>
          </a:bodyPr>
          <a:lstStyle/>
          <a:p>
            <a:r>
              <a:rPr lang="ca-ES" sz="3200" dirty="0">
                <a:solidFill>
                  <a:prstClr val="black"/>
                </a:solidFill>
                <a:latin typeface="GothamUltra" pitchFamily="50" charset="0"/>
                <a:ea typeface="Times New Roman" pitchFamily="18" charset="0"/>
                <a:cs typeface="Calibri" pitchFamily="34" charset="0"/>
              </a:rPr>
              <a:t>BIBLIOTECA CENTRAL</a:t>
            </a:r>
          </a:p>
          <a:p>
            <a:pPr>
              <a:lnSpc>
                <a:spcPct val="114000"/>
              </a:lnSpc>
            </a:pPr>
            <a:r>
              <a:rPr lang="ca-ES" sz="17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GothamUltra" pitchFamily="50" charset="0"/>
                <a:ea typeface="Times New Roman" pitchFamily="18" charset="0"/>
                <a:cs typeface="Leelawadee" panose="020B0502040204020203" pitchFamily="34" charset="-34"/>
              </a:rPr>
              <a:t>DIVENDRES 02 DE FEBRER  </a:t>
            </a:r>
            <a:r>
              <a:rPr lang="ca-ES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GothamUltra" pitchFamily="50" charset="0"/>
                <a:ea typeface="Times New Roman" pitchFamily="18" charset="0"/>
                <a:cs typeface="Leelawadee" panose="020B0502040204020203" pitchFamily="34" charset="-34"/>
              </a:rPr>
              <a:t>{ </a:t>
            </a:r>
            <a:r>
              <a:rPr lang="ca-ES" sz="17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GothamUltra" pitchFamily="50" charset="0"/>
                <a:ea typeface="Times New Roman" pitchFamily="18" charset="0"/>
                <a:cs typeface="Leelawadee" panose="020B0502040204020203" pitchFamily="34" charset="-34"/>
              </a:rPr>
              <a:t>18 </a:t>
            </a:r>
            <a:r>
              <a:rPr lang="ca-ES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GothamUltra" pitchFamily="50" charset="0"/>
                <a:ea typeface="Times New Roman" pitchFamily="18" charset="0"/>
                <a:cs typeface="Leelawadee" panose="020B0502040204020203" pitchFamily="34" charset="-34"/>
              </a:rPr>
              <a:t>h }</a:t>
            </a:r>
            <a:r>
              <a:rPr lang="ca-ES" sz="1700" dirty="0">
                <a:solidFill>
                  <a:srgbClr val="FF0000"/>
                </a:solidFill>
                <a:latin typeface="GothamUltra" pitchFamily="50" charset="0"/>
                <a:ea typeface="Times New Roman" pitchFamily="18" charset="0"/>
                <a:cs typeface="Leelawadee" panose="020B0502040204020203" pitchFamily="34" charset="-34"/>
              </a:rPr>
              <a:t/>
            </a:r>
            <a:br>
              <a:rPr lang="ca-ES" sz="1700" dirty="0">
                <a:solidFill>
                  <a:srgbClr val="FF0000"/>
                </a:solidFill>
                <a:latin typeface="GothamUltra" pitchFamily="50" charset="0"/>
                <a:ea typeface="Times New Roman" pitchFamily="18" charset="0"/>
                <a:cs typeface="Leelawadee" panose="020B0502040204020203" pitchFamily="34" charset="-34"/>
              </a:rPr>
            </a:br>
            <a:r>
              <a:rPr lang="ca-ES" sz="1000" dirty="0">
                <a:solidFill>
                  <a:prstClr val="black"/>
                </a:solidFill>
                <a:latin typeface="Leelawadee" panose="020B0502040204020203" pitchFamily="34" charset="-34"/>
                <a:ea typeface="Times New Roman" pitchFamily="18" charset="0"/>
                <a:cs typeface="Leelawadee" panose="020B0502040204020203" pitchFamily="34" charset="-34"/>
              </a:rPr>
              <a:t>Mn. Andreu, 15 | 08940 Cornellà de Llobregat | Tel. 933 760 111 | b.cornella.c@diba.cat www.cornella.cat/biblioteques | facebook.com/</a:t>
            </a:r>
            <a:r>
              <a:rPr lang="ca-ES" sz="1000" dirty="0" err="1">
                <a:solidFill>
                  <a:prstClr val="black"/>
                </a:solidFill>
                <a:latin typeface="Leelawadee" panose="020B0502040204020203" pitchFamily="34" charset="-34"/>
                <a:ea typeface="Times New Roman" pitchFamily="18" charset="0"/>
                <a:cs typeface="Leelawadee" panose="020B0502040204020203" pitchFamily="34" charset="-34"/>
              </a:rPr>
              <a:t>xbcornella</a:t>
            </a:r>
            <a:r>
              <a:rPr lang="ca-ES" sz="1000" dirty="0">
                <a:solidFill>
                  <a:prstClr val="black"/>
                </a:solidFill>
                <a:latin typeface="Leelawadee" panose="020B0502040204020203" pitchFamily="34" charset="-34"/>
                <a:ea typeface="Times New Roman" pitchFamily="18" charset="0"/>
                <a:cs typeface="Leelawadee" panose="020B0502040204020203" pitchFamily="34" charset="-34"/>
              </a:rPr>
              <a:t> | twitter.com/</a:t>
            </a:r>
            <a:r>
              <a:rPr lang="ca-ES" sz="1000" dirty="0" err="1">
                <a:solidFill>
                  <a:prstClr val="black"/>
                </a:solidFill>
                <a:latin typeface="Leelawadee" panose="020B0502040204020203" pitchFamily="34" charset="-34"/>
                <a:ea typeface="Times New Roman" pitchFamily="18" charset="0"/>
                <a:cs typeface="Leelawadee" panose="020B0502040204020203" pitchFamily="34" charset="-34"/>
              </a:rPr>
              <a:t>bibscornella</a:t>
            </a:r>
            <a:endParaRPr lang="ca-ES" sz="1000" dirty="0">
              <a:solidFill>
                <a:prstClr val="black"/>
              </a:solidFill>
              <a:latin typeface="Leelawadee" panose="020B0502040204020203" pitchFamily="34" charset="-34"/>
              <a:ea typeface="Times New Roman" pitchFamily="18" charset="0"/>
              <a:cs typeface="Leelawadee" panose="020B0502040204020203" pitchFamily="34" charset="-34"/>
            </a:endParaRPr>
          </a:p>
        </p:txBody>
      </p:sp>
      <p:cxnSp>
        <p:nvCxnSpPr>
          <p:cNvPr id="23" name="Connector recte 22"/>
          <p:cNvCxnSpPr/>
          <p:nvPr/>
        </p:nvCxnSpPr>
        <p:spPr bwMode="auto">
          <a:xfrm>
            <a:off x="239172" y="7089578"/>
            <a:ext cx="6440118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Connector recte 23"/>
          <p:cNvCxnSpPr/>
          <p:nvPr/>
        </p:nvCxnSpPr>
        <p:spPr bwMode="auto">
          <a:xfrm flipV="1">
            <a:off x="246000" y="4037724"/>
            <a:ext cx="6531811" cy="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66CC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Connector recte 19"/>
          <p:cNvCxnSpPr/>
          <p:nvPr/>
        </p:nvCxnSpPr>
        <p:spPr bwMode="auto">
          <a:xfrm>
            <a:off x="173822" y="920332"/>
            <a:ext cx="655276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66CC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6" name="Picture 2" descr="https://format-com-cld-res.cloudinary.com/image/private/s--uPxmI_WA--/c_crop,h_1706,w_2560,x_0,y_0/c_fill,g_center,h_380,w_570/a_auto,fl_keep_iptc.progressive,q_95/v1/4c386d0b9b119d0b69bef44fc21a72e7/soc_contacontes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2" b="12502"/>
          <a:stretch/>
        </p:blipFill>
        <p:spPr bwMode="auto">
          <a:xfrm>
            <a:off x="422284" y="936957"/>
            <a:ext cx="6174188" cy="308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/>
          <p:cNvSpPr/>
          <p:nvPr/>
        </p:nvSpPr>
        <p:spPr bwMode="auto">
          <a:xfrm>
            <a:off x="5125992" y="959555"/>
            <a:ext cx="1567372" cy="1600760"/>
          </a:xfrm>
          <a:prstGeom prst="ellipse">
            <a:avLst/>
          </a:prstGeom>
          <a:solidFill>
            <a:srgbClr val="FF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114300" dir="7200000" algn="r" rotWithShape="0">
              <a:prstClr val="black">
                <a:alpha val="65000"/>
              </a:prstClr>
            </a:outerShdw>
          </a:effectLst>
          <a:extLst/>
        </p:spPr>
        <p:txBody>
          <a:bodyPr vert="horz" wrap="square" lIns="83969" tIns="41985" rIns="83969" bIns="41985" numCol="1" rtlCol="0" anchor="ctr" anchorCtr="0" compatLnSpc="1">
            <a:prstTxWarp prst="textNoShape">
              <a:avLst/>
            </a:prstTxWarp>
          </a:bodyPr>
          <a:lstStyle/>
          <a:p>
            <a:pPr algn="ctr" defTabSz="957776"/>
            <a:endParaRPr lang="ca-ES" sz="1800" dirty="0">
              <a:solidFill>
                <a:prstClr val="white"/>
              </a:solidFill>
              <a:latin typeface="GothamUltra" pitchFamily="50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125992" y="1076197"/>
            <a:ext cx="1549985" cy="1208174"/>
          </a:xfrm>
          <a:prstGeom prst="rect">
            <a:avLst/>
          </a:prstGeom>
        </p:spPr>
        <p:txBody>
          <a:bodyPr wrap="square" lIns="83969" tIns="41985" rIns="83969" bIns="41985">
            <a:spAutoFit/>
          </a:bodyPr>
          <a:lstStyle/>
          <a:p>
            <a:pPr algn="ctr" defTabSz="957776">
              <a:lnSpc>
                <a:spcPct val="50000"/>
              </a:lnSpc>
            </a:pPr>
            <a:endParaRPr lang="es-ES" sz="1800" dirty="0">
              <a:solidFill>
                <a:prstClr val="white"/>
              </a:solidFill>
              <a:latin typeface="GothamUltra" pitchFamily="50" charset="0"/>
              <a:cs typeface="Leelawadee" panose="020B0502040204020203" pitchFamily="34" charset="-34"/>
            </a:endParaRPr>
          </a:p>
          <a:p>
            <a:pPr algn="ctr" defTabSz="957776"/>
            <a:r>
              <a:rPr lang="es-ES" sz="3200" dirty="0" smtClean="0">
                <a:solidFill>
                  <a:prstClr val="white"/>
                </a:solidFill>
                <a:latin typeface="GothamUltra" pitchFamily="50" charset="0"/>
                <a:cs typeface="Leelawadee" panose="020B0502040204020203" pitchFamily="34" charset="-34"/>
              </a:rPr>
              <a:t>+ 4</a:t>
            </a:r>
            <a:endParaRPr lang="es-ES" sz="3200" dirty="0">
              <a:solidFill>
                <a:prstClr val="white"/>
              </a:solidFill>
              <a:latin typeface="GothamUltra" pitchFamily="50" charset="0"/>
              <a:cs typeface="Leelawadee" panose="020B0502040204020203" pitchFamily="34" charset="-34"/>
            </a:endParaRPr>
          </a:p>
          <a:p>
            <a:pPr algn="ctr" defTabSz="957776"/>
            <a:r>
              <a:rPr lang="es-ES" sz="3200" dirty="0" err="1">
                <a:solidFill>
                  <a:prstClr val="white"/>
                </a:solidFill>
                <a:latin typeface="GothamUltra" pitchFamily="50" charset="0"/>
                <a:cs typeface="Leelawadee" panose="020B0502040204020203" pitchFamily="34" charset="-34"/>
              </a:rPr>
              <a:t>anys</a:t>
            </a:r>
            <a:endParaRPr lang="ca-ES" sz="3200" dirty="0">
              <a:solidFill>
                <a:prstClr val="white"/>
              </a:solidFill>
              <a:latin typeface="GothamUltra" pitchFamily="50" charset="0"/>
              <a:cs typeface="Leelawadee" panose="020B05020402040202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seny per defecte">
  <a:themeElements>
    <a:clrScheme name="Disseny per defec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seny per defec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isseny per defec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seny per defec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seny per defec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seny per defec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seny per defec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seny per defec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seny per defec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seny per defec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seny per defec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seny per defec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seny per defec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seny per defec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2863</TotalTime>
  <Words>83</Words>
  <Application>Microsoft Office PowerPoint</Application>
  <PresentationFormat>Paper A4 (210 x 297 mm)</PresentationFormat>
  <Paragraphs>17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1</vt:i4>
      </vt:variant>
    </vt:vector>
  </HeadingPairs>
  <TitlesOfParts>
    <vt:vector size="2" baseType="lpstr">
      <vt:lpstr>Disseny per defecte</vt:lpstr>
      <vt:lpstr>Presentació del PowerPoint</vt:lpstr>
    </vt:vector>
  </TitlesOfParts>
  <Company>Diputación de Barcelona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uibadmin</dc:creator>
  <cp:lastModifiedBy>uibadmin</cp:lastModifiedBy>
  <cp:revision>235</cp:revision>
  <cp:lastPrinted>2018-01-26T09:35:22Z</cp:lastPrinted>
  <dcterms:created xsi:type="dcterms:W3CDTF">2013-05-14T09:21:42Z</dcterms:created>
  <dcterms:modified xsi:type="dcterms:W3CDTF">2018-01-26T09:43:45Z</dcterms:modified>
</cp:coreProperties>
</file>