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</p:sldIdLst>
  <p:sldSz cx="6858000" cy="9906000" type="A4"/>
  <p:notesSz cx="7099300" cy="10234613"/>
  <p:defaultTextStyle>
    <a:defPPr>
      <a:defRPr lang="ca-ES"/>
    </a:defPPr>
    <a:lvl1pPr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19847"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839694"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259540"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679387"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099234" algn="l" defTabSz="839694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519081" algn="l" defTabSz="839694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2938927" algn="l" defTabSz="839694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358774" algn="l" defTabSz="839694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FF"/>
    <a:srgbClr val="66CCFF"/>
    <a:srgbClr val="E15959"/>
    <a:srgbClr val="009900"/>
    <a:srgbClr val="996633"/>
    <a:srgbClr val="0099FF"/>
    <a:srgbClr val="C00000"/>
    <a:srgbClr val="336600"/>
    <a:srgbClr val="9900FF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32" autoAdjust="0"/>
    <p:restoredTop sz="94660"/>
  </p:normalViewPr>
  <p:slideViewPr>
    <p:cSldViewPr snapToGrid="0" showGuides="1">
      <p:cViewPr varScale="1">
        <p:scale>
          <a:sx n="57" d="100"/>
          <a:sy n="57" d="100"/>
        </p:scale>
        <p:origin x="-2808" y="-96"/>
      </p:cViewPr>
      <p:guideLst>
        <p:guide orient="horz" pos="312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ctrTitle"/>
          </p:nvPr>
        </p:nvSpPr>
        <p:spPr>
          <a:xfrm>
            <a:off x="514027" y="3077978"/>
            <a:ext cx="5829947" cy="2122084"/>
          </a:xfrm>
        </p:spPr>
        <p:txBody>
          <a:bodyPr/>
          <a:lstStyle/>
          <a:p>
            <a:r>
              <a:rPr lang="ca-ES" smtClean="0"/>
              <a:t>Feu clic aquí per editar l'estil</a:t>
            </a:r>
            <a:endParaRPr lang="es-ES"/>
          </a:p>
        </p:txBody>
      </p:sp>
      <p:sp>
        <p:nvSpPr>
          <p:cNvPr id="3" name="Subtítol 2"/>
          <p:cNvSpPr>
            <a:spLocks noGrp="1"/>
          </p:cNvSpPr>
          <p:nvPr>
            <p:ph type="subTitle" idx="1"/>
          </p:nvPr>
        </p:nvSpPr>
        <p:spPr>
          <a:xfrm>
            <a:off x="1028052" y="5613303"/>
            <a:ext cx="4801896" cy="2530912"/>
          </a:xfrm>
        </p:spPr>
        <p:txBody>
          <a:bodyPr/>
          <a:lstStyle>
            <a:lvl1pPr marL="0" indent="0" algn="ctr">
              <a:buNone/>
              <a:defRPr/>
            </a:lvl1pPr>
            <a:lvl2pPr marL="419847" indent="0" algn="ctr">
              <a:buNone/>
              <a:defRPr/>
            </a:lvl2pPr>
            <a:lvl3pPr marL="839694" indent="0" algn="ctr">
              <a:buNone/>
              <a:defRPr/>
            </a:lvl3pPr>
            <a:lvl4pPr marL="1259540" indent="0" algn="ctr">
              <a:buNone/>
              <a:defRPr/>
            </a:lvl4pPr>
            <a:lvl5pPr marL="1679387" indent="0" algn="ctr">
              <a:buNone/>
              <a:defRPr/>
            </a:lvl5pPr>
            <a:lvl6pPr marL="2099234" indent="0" algn="ctr">
              <a:buNone/>
              <a:defRPr/>
            </a:lvl6pPr>
            <a:lvl7pPr marL="2519081" indent="0" algn="ctr">
              <a:buNone/>
              <a:defRPr/>
            </a:lvl7pPr>
            <a:lvl8pPr marL="2938927" indent="0" algn="ctr">
              <a:buNone/>
              <a:defRPr/>
            </a:lvl8pPr>
            <a:lvl9pPr marL="3358774" indent="0" algn="ctr">
              <a:buNone/>
              <a:defRPr/>
            </a:lvl9pPr>
          </a:lstStyle>
          <a:p>
            <a:r>
              <a:rPr lang="ca-ES" smtClean="0"/>
              <a:t>Feu clic aquí per editar l'estil de subtítols del patró.</a:t>
            </a:r>
            <a:endParaRPr lang="es-E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a-ES" dirty="0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a-ES" dirty="0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447924-1220-41EF-A833-3CF47A38843A}" type="slidenum">
              <a:rPr lang="ca-ES"/>
              <a:pPr/>
              <a:t>‹#›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2114426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ol i text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es-ES"/>
          </a:p>
        </p:txBody>
      </p:sp>
      <p:sp>
        <p:nvSpPr>
          <p:cNvPr id="3" name="Contenidor de text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s-E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a-ES" dirty="0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a-ES" dirty="0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81746A-C17A-4AC8-B3E5-8FB603B62CDA}" type="slidenum">
              <a:rPr lang="ca-ES"/>
              <a:pPr/>
              <a:t>‹#›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2809964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ol vertical 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vertical 1"/>
          <p:cNvSpPr>
            <a:spLocks noGrp="1"/>
          </p:cNvSpPr>
          <p:nvPr>
            <p:ph type="title" orient="vert"/>
          </p:nvPr>
        </p:nvSpPr>
        <p:spPr>
          <a:xfrm>
            <a:off x="4973238" y="395593"/>
            <a:ext cx="1542078" cy="8453042"/>
          </a:xfrm>
        </p:spPr>
        <p:txBody>
          <a:bodyPr vert="eaVert"/>
          <a:lstStyle/>
          <a:p>
            <a:r>
              <a:rPr lang="ca-ES" smtClean="0"/>
              <a:t>Feu clic aquí per editar l'estil</a:t>
            </a:r>
            <a:endParaRPr lang="es-ES"/>
          </a:p>
        </p:txBody>
      </p:sp>
      <p:sp>
        <p:nvSpPr>
          <p:cNvPr id="3" name="Contenidor de text vertical 2"/>
          <p:cNvSpPr>
            <a:spLocks noGrp="1"/>
          </p:cNvSpPr>
          <p:nvPr>
            <p:ph type="body" orient="vert" idx="1"/>
          </p:nvPr>
        </p:nvSpPr>
        <p:spPr>
          <a:xfrm>
            <a:off x="342684" y="395593"/>
            <a:ext cx="4492328" cy="8453042"/>
          </a:xfrm>
        </p:spPr>
        <p:txBody>
          <a:bodyPr vert="eaVert"/>
          <a:lstStyle/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s-E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a-ES" dirty="0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a-ES" dirty="0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4C1ADE-7990-409B-88DC-5D77C32F7EDE}" type="slidenum">
              <a:rPr lang="ca-ES"/>
              <a:pPr/>
              <a:t>‹#›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3548949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ol i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es-ES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s-E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a-ES" dirty="0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a-ES" dirty="0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C48649-A7FC-4079-9F80-5F1CD3B8CDB7}" type="slidenum">
              <a:rPr lang="ca-ES"/>
              <a:pPr/>
              <a:t>‹#›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781695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pçalera de la sec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541383" y="6366253"/>
            <a:ext cx="5829948" cy="1966199"/>
          </a:xfrm>
        </p:spPr>
        <p:txBody>
          <a:bodyPr anchor="t"/>
          <a:lstStyle>
            <a:lvl1pPr algn="l">
              <a:defRPr sz="3700" b="1" cap="all"/>
            </a:lvl1pPr>
          </a:lstStyle>
          <a:p>
            <a:r>
              <a:rPr lang="ca-ES" smtClean="0"/>
              <a:t>Feu clic aquí per editar l'estil</a:t>
            </a:r>
            <a:endParaRPr lang="es-ES"/>
          </a:p>
        </p:txBody>
      </p:sp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541383" y="4198580"/>
            <a:ext cx="5829948" cy="2167673"/>
          </a:xfrm>
        </p:spPr>
        <p:txBody>
          <a:bodyPr anchor="b"/>
          <a:lstStyle>
            <a:lvl1pPr marL="0" indent="0">
              <a:buNone/>
              <a:defRPr sz="1800"/>
            </a:lvl1pPr>
            <a:lvl2pPr marL="419847" indent="0">
              <a:buNone/>
              <a:defRPr sz="1700"/>
            </a:lvl2pPr>
            <a:lvl3pPr marL="839694" indent="0">
              <a:buNone/>
              <a:defRPr sz="1500"/>
            </a:lvl3pPr>
            <a:lvl4pPr marL="1259540" indent="0">
              <a:buNone/>
              <a:defRPr sz="1300"/>
            </a:lvl4pPr>
            <a:lvl5pPr marL="1679387" indent="0">
              <a:buNone/>
              <a:defRPr sz="1300"/>
            </a:lvl5pPr>
            <a:lvl6pPr marL="2099234" indent="0">
              <a:buNone/>
              <a:defRPr sz="1300"/>
            </a:lvl6pPr>
            <a:lvl7pPr marL="2519081" indent="0">
              <a:buNone/>
              <a:defRPr sz="1300"/>
            </a:lvl7pPr>
            <a:lvl8pPr marL="2938927" indent="0">
              <a:buNone/>
              <a:defRPr sz="1300"/>
            </a:lvl8pPr>
            <a:lvl9pPr marL="3358774" indent="0">
              <a:buNone/>
              <a:defRPr sz="1300"/>
            </a:lvl9pPr>
          </a:lstStyle>
          <a:p>
            <a:pPr lvl="0"/>
            <a:r>
              <a:rPr lang="ca-ES" smtClean="0"/>
              <a:t>Feu clic aquí per editar estils</a:t>
            </a:r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a-ES" dirty="0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a-ES" dirty="0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0EB2B1-A7E5-49C6-9D9F-BEAE86DA0559}" type="slidenum">
              <a:rPr lang="ca-ES"/>
              <a:pPr/>
              <a:t>‹#›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1275049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es-ES"/>
          </a:p>
        </p:txBody>
      </p:sp>
      <p:sp>
        <p:nvSpPr>
          <p:cNvPr id="3" name="Contenidor de contingut 2"/>
          <p:cNvSpPr>
            <a:spLocks noGrp="1"/>
          </p:cNvSpPr>
          <p:nvPr>
            <p:ph sz="half" idx="1"/>
          </p:nvPr>
        </p:nvSpPr>
        <p:spPr>
          <a:xfrm>
            <a:off x="342684" y="2311792"/>
            <a:ext cx="3016484" cy="653684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s-ES"/>
          </a:p>
        </p:txBody>
      </p:sp>
      <p:sp>
        <p:nvSpPr>
          <p:cNvPr id="4" name="Contenidor de contingut 3"/>
          <p:cNvSpPr>
            <a:spLocks noGrp="1"/>
          </p:cNvSpPr>
          <p:nvPr>
            <p:ph sz="half" idx="2"/>
          </p:nvPr>
        </p:nvSpPr>
        <p:spPr>
          <a:xfrm>
            <a:off x="3497393" y="2311792"/>
            <a:ext cx="3017923" cy="653684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s-ES"/>
          </a:p>
        </p:txBody>
      </p:sp>
      <p:sp>
        <p:nvSpPr>
          <p:cNvPr id="5" name="Contenidor de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a-ES" dirty="0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a-ES" dirty="0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2DD7EE-9519-457D-A40E-3EE26364AEE5}" type="slidenum">
              <a:rPr lang="ca-ES"/>
              <a:pPr/>
              <a:t>‹#›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158133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342684" y="397064"/>
            <a:ext cx="6172632" cy="1650020"/>
          </a:xfrm>
        </p:spPr>
        <p:txBody>
          <a:bodyPr/>
          <a:lstStyle>
            <a:lvl1pPr>
              <a:defRPr/>
            </a:lvl1pPr>
          </a:lstStyle>
          <a:p>
            <a:r>
              <a:rPr lang="ca-ES" smtClean="0"/>
              <a:t>Feu clic aquí per editar l'estil</a:t>
            </a:r>
            <a:endParaRPr lang="es-ES"/>
          </a:p>
        </p:txBody>
      </p:sp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342684" y="2217674"/>
            <a:ext cx="3030882" cy="923540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9847" indent="0">
              <a:buNone/>
              <a:defRPr sz="1800" b="1"/>
            </a:lvl2pPr>
            <a:lvl3pPr marL="839694" indent="0">
              <a:buNone/>
              <a:defRPr sz="1700" b="1"/>
            </a:lvl3pPr>
            <a:lvl4pPr marL="1259540" indent="0">
              <a:buNone/>
              <a:defRPr sz="1500" b="1"/>
            </a:lvl4pPr>
            <a:lvl5pPr marL="1679387" indent="0">
              <a:buNone/>
              <a:defRPr sz="1500" b="1"/>
            </a:lvl5pPr>
            <a:lvl6pPr marL="2099234" indent="0">
              <a:buNone/>
              <a:defRPr sz="1500" b="1"/>
            </a:lvl6pPr>
            <a:lvl7pPr marL="2519081" indent="0">
              <a:buNone/>
              <a:defRPr sz="1500" b="1"/>
            </a:lvl7pPr>
            <a:lvl8pPr marL="2938927" indent="0">
              <a:buNone/>
              <a:defRPr sz="1500" b="1"/>
            </a:lvl8pPr>
            <a:lvl9pPr marL="3358774" indent="0">
              <a:buNone/>
              <a:defRPr sz="1500" b="1"/>
            </a:lvl9pPr>
          </a:lstStyle>
          <a:p>
            <a:pPr lvl="0"/>
            <a:r>
              <a:rPr lang="ca-ES" smtClean="0"/>
              <a:t>Feu clic aquí per editar estils</a:t>
            </a:r>
          </a:p>
        </p:txBody>
      </p:sp>
      <p:sp>
        <p:nvSpPr>
          <p:cNvPr id="4" name="Contenidor de contingut 3"/>
          <p:cNvSpPr>
            <a:spLocks noGrp="1"/>
          </p:cNvSpPr>
          <p:nvPr>
            <p:ph sz="half" idx="2"/>
          </p:nvPr>
        </p:nvSpPr>
        <p:spPr>
          <a:xfrm>
            <a:off x="342684" y="3141214"/>
            <a:ext cx="3030882" cy="5707421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s-ES"/>
          </a:p>
        </p:txBody>
      </p:sp>
      <p:sp>
        <p:nvSpPr>
          <p:cNvPr id="5" name="Contenidor de text 4"/>
          <p:cNvSpPr>
            <a:spLocks noGrp="1"/>
          </p:cNvSpPr>
          <p:nvPr>
            <p:ph type="body" sz="quarter" idx="3"/>
          </p:nvPr>
        </p:nvSpPr>
        <p:spPr>
          <a:xfrm>
            <a:off x="3484434" y="2217674"/>
            <a:ext cx="3030882" cy="923540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9847" indent="0">
              <a:buNone/>
              <a:defRPr sz="1800" b="1"/>
            </a:lvl2pPr>
            <a:lvl3pPr marL="839694" indent="0">
              <a:buNone/>
              <a:defRPr sz="1700" b="1"/>
            </a:lvl3pPr>
            <a:lvl4pPr marL="1259540" indent="0">
              <a:buNone/>
              <a:defRPr sz="1500" b="1"/>
            </a:lvl4pPr>
            <a:lvl5pPr marL="1679387" indent="0">
              <a:buNone/>
              <a:defRPr sz="1500" b="1"/>
            </a:lvl5pPr>
            <a:lvl6pPr marL="2099234" indent="0">
              <a:buNone/>
              <a:defRPr sz="1500" b="1"/>
            </a:lvl6pPr>
            <a:lvl7pPr marL="2519081" indent="0">
              <a:buNone/>
              <a:defRPr sz="1500" b="1"/>
            </a:lvl7pPr>
            <a:lvl8pPr marL="2938927" indent="0">
              <a:buNone/>
              <a:defRPr sz="1500" b="1"/>
            </a:lvl8pPr>
            <a:lvl9pPr marL="3358774" indent="0">
              <a:buNone/>
              <a:defRPr sz="1500" b="1"/>
            </a:lvl9pPr>
          </a:lstStyle>
          <a:p>
            <a:pPr lvl="0"/>
            <a:r>
              <a:rPr lang="ca-ES" smtClean="0"/>
              <a:t>Feu clic aquí per editar estils</a:t>
            </a:r>
          </a:p>
        </p:txBody>
      </p:sp>
      <p:sp>
        <p:nvSpPr>
          <p:cNvPr id="6" name="Contenidor de contingut 5"/>
          <p:cNvSpPr>
            <a:spLocks noGrp="1"/>
          </p:cNvSpPr>
          <p:nvPr>
            <p:ph sz="quarter" idx="4"/>
          </p:nvPr>
        </p:nvSpPr>
        <p:spPr>
          <a:xfrm>
            <a:off x="3484434" y="3141214"/>
            <a:ext cx="3030882" cy="5707421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s-ES"/>
          </a:p>
        </p:txBody>
      </p:sp>
      <p:sp>
        <p:nvSpPr>
          <p:cNvPr id="7" name="Contenidor de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a-ES" dirty="0"/>
          </a:p>
        </p:txBody>
      </p:sp>
      <p:sp>
        <p:nvSpPr>
          <p:cNvPr id="8" name="Contenidor de peu de pà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a-ES" dirty="0"/>
          </a:p>
        </p:txBody>
      </p:sp>
      <p:sp>
        <p:nvSpPr>
          <p:cNvPr id="9" name="Conteni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D5464D-E7D7-4713-9310-5490D6AF20F2}" type="slidenum">
              <a:rPr lang="ca-ES"/>
              <a:pPr/>
              <a:t>‹#›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3390179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omés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es-ES"/>
          </a:p>
        </p:txBody>
      </p:sp>
      <p:sp>
        <p:nvSpPr>
          <p:cNvPr id="3" name="Contenidor de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a-ES" dirty="0"/>
          </a:p>
        </p:txBody>
      </p:sp>
      <p:sp>
        <p:nvSpPr>
          <p:cNvPr id="4" name="Contenidor de peu de pà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a-ES" dirty="0"/>
          </a:p>
        </p:txBody>
      </p:sp>
      <p:sp>
        <p:nvSpPr>
          <p:cNvPr id="5" name="Conteni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C0CCAF-02BB-49DF-8EA2-CD56507BD48B}" type="slidenum">
              <a:rPr lang="ca-ES"/>
              <a:pPr/>
              <a:t>‹#›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4275910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a-ES" dirty="0"/>
          </a:p>
        </p:txBody>
      </p:sp>
      <p:sp>
        <p:nvSpPr>
          <p:cNvPr id="3" name="Contenidor de peu de pà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a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A3B5FA-DA77-4857-9EAF-C72F033D70FD}" type="slidenum">
              <a:rPr lang="ca-ES"/>
              <a:pPr/>
              <a:t>‹#›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1501665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ingut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342685" y="394123"/>
            <a:ext cx="2256243" cy="167943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a-ES" smtClean="0"/>
              <a:t>Feu clic aquí per editar l'estil</a:t>
            </a:r>
            <a:endParaRPr lang="es-ES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2680999" y="394122"/>
            <a:ext cx="3834318" cy="8454513"/>
          </a:xfrm>
        </p:spPr>
        <p:txBody>
          <a:bodyPr/>
          <a:lstStyle>
            <a:lvl1pPr>
              <a:defRPr sz="2900"/>
            </a:lvl1pPr>
            <a:lvl2pPr>
              <a:defRPr sz="26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s-ES"/>
          </a:p>
        </p:txBody>
      </p:sp>
      <p:sp>
        <p:nvSpPr>
          <p:cNvPr id="4" name="Contenidor de text 3"/>
          <p:cNvSpPr>
            <a:spLocks noGrp="1"/>
          </p:cNvSpPr>
          <p:nvPr>
            <p:ph type="body" sz="half" idx="2"/>
          </p:nvPr>
        </p:nvSpPr>
        <p:spPr>
          <a:xfrm>
            <a:off x="342685" y="2073554"/>
            <a:ext cx="2256243" cy="6775081"/>
          </a:xfrm>
        </p:spPr>
        <p:txBody>
          <a:bodyPr/>
          <a:lstStyle>
            <a:lvl1pPr marL="0" indent="0">
              <a:buNone/>
              <a:defRPr sz="1300"/>
            </a:lvl1pPr>
            <a:lvl2pPr marL="419847" indent="0">
              <a:buNone/>
              <a:defRPr sz="1100"/>
            </a:lvl2pPr>
            <a:lvl3pPr marL="839694" indent="0">
              <a:buNone/>
              <a:defRPr sz="900"/>
            </a:lvl3pPr>
            <a:lvl4pPr marL="1259540" indent="0">
              <a:buNone/>
              <a:defRPr sz="800"/>
            </a:lvl4pPr>
            <a:lvl5pPr marL="1679387" indent="0">
              <a:buNone/>
              <a:defRPr sz="800"/>
            </a:lvl5pPr>
            <a:lvl6pPr marL="2099234" indent="0">
              <a:buNone/>
              <a:defRPr sz="800"/>
            </a:lvl6pPr>
            <a:lvl7pPr marL="2519081" indent="0">
              <a:buNone/>
              <a:defRPr sz="800"/>
            </a:lvl7pPr>
            <a:lvl8pPr marL="2938927" indent="0">
              <a:buNone/>
              <a:defRPr sz="800"/>
            </a:lvl8pPr>
            <a:lvl9pPr marL="3358774" indent="0">
              <a:buNone/>
              <a:defRPr sz="800"/>
            </a:lvl9pPr>
          </a:lstStyle>
          <a:p>
            <a:pPr lvl="0"/>
            <a:r>
              <a:rPr lang="ca-ES" smtClean="0"/>
              <a:t>Feu clic aquí per editar estils</a:t>
            </a:r>
          </a:p>
        </p:txBody>
      </p:sp>
      <p:sp>
        <p:nvSpPr>
          <p:cNvPr id="5" name="Contenidor de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a-ES" dirty="0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a-ES" dirty="0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776A2C-5B01-49FE-9DDE-829C9183503C}" type="slidenum">
              <a:rPr lang="ca-ES"/>
              <a:pPr/>
              <a:t>‹#›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1932206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tge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1344819" y="6933907"/>
            <a:ext cx="4113648" cy="819127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a-ES" smtClean="0"/>
              <a:t>Feu clic aquí per editar l'estil</a:t>
            </a:r>
            <a:endParaRPr lang="es-ES"/>
          </a:p>
        </p:txBody>
      </p:sp>
      <p:sp>
        <p:nvSpPr>
          <p:cNvPr id="3" name="Contenidor d'imatge 2"/>
          <p:cNvSpPr>
            <a:spLocks noGrp="1"/>
          </p:cNvSpPr>
          <p:nvPr>
            <p:ph type="pic" idx="1"/>
          </p:nvPr>
        </p:nvSpPr>
        <p:spPr>
          <a:xfrm>
            <a:off x="1344819" y="885305"/>
            <a:ext cx="4113648" cy="5942718"/>
          </a:xfrm>
        </p:spPr>
        <p:txBody>
          <a:bodyPr/>
          <a:lstStyle>
            <a:lvl1pPr marL="0" indent="0">
              <a:buNone/>
              <a:defRPr sz="2900"/>
            </a:lvl1pPr>
            <a:lvl2pPr marL="419847" indent="0">
              <a:buNone/>
              <a:defRPr sz="2600"/>
            </a:lvl2pPr>
            <a:lvl3pPr marL="839694" indent="0">
              <a:buNone/>
              <a:defRPr sz="2200"/>
            </a:lvl3pPr>
            <a:lvl4pPr marL="1259540" indent="0">
              <a:buNone/>
              <a:defRPr sz="1800"/>
            </a:lvl4pPr>
            <a:lvl5pPr marL="1679387" indent="0">
              <a:buNone/>
              <a:defRPr sz="1800"/>
            </a:lvl5pPr>
            <a:lvl6pPr marL="2099234" indent="0">
              <a:buNone/>
              <a:defRPr sz="1800"/>
            </a:lvl6pPr>
            <a:lvl7pPr marL="2519081" indent="0">
              <a:buNone/>
              <a:defRPr sz="1800"/>
            </a:lvl7pPr>
            <a:lvl8pPr marL="2938927" indent="0">
              <a:buNone/>
              <a:defRPr sz="1800"/>
            </a:lvl8pPr>
            <a:lvl9pPr marL="3358774" indent="0">
              <a:buNone/>
              <a:defRPr sz="1800"/>
            </a:lvl9pPr>
          </a:lstStyle>
          <a:p>
            <a:endParaRPr lang="es-ES" dirty="0"/>
          </a:p>
        </p:txBody>
      </p:sp>
      <p:sp>
        <p:nvSpPr>
          <p:cNvPr id="4" name="Contenidor de text 3"/>
          <p:cNvSpPr>
            <a:spLocks noGrp="1"/>
          </p:cNvSpPr>
          <p:nvPr>
            <p:ph type="body" sz="half" idx="2"/>
          </p:nvPr>
        </p:nvSpPr>
        <p:spPr>
          <a:xfrm>
            <a:off x="1344819" y="7753033"/>
            <a:ext cx="4113648" cy="1161779"/>
          </a:xfrm>
        </p:spPr>
        <p:txBody>
          <a:bodyPr/>
          <a:lstStyle>
            <a:lvl1pPr marL="0" indent="0">
              <a:buNone/>
              <a:defRPr sz="1300"/>
            </a:lvl1pPr>
            <a:lvl2pPr marL="419847" indent="0">
              <a:buNone/>
              <a:defRPr sz="1100"/>
            </a:lvl2pPr>
            <a:lvl3pPr marL="839694" indent="0">
              <a:buNone/>
              <a:defRPr sz="900"/>
            </a:lvl3pPr>
            <a:lvl4pPr marL="1259540" indent="0">
              <a:buNone/>
              <a:defRPr sz="800"/>
            </a:lvl4pPr>
            <a:lvl5pPr marL="1679387" indent="0">
              <a:buNone/>
              <a:defRPr sz="800"/>
            </a:lvl5pPr>
            <a:lvl6pPr marL="2099234" indent="0">
              <a:buNone/>
              <a:defRPr sz="800"/>
            </a:lvl6pPr>
            <a:lvl7pPr marL="2519081" indent="0">
              <a:buNone/>
              <a:defRPr sz="800"/>
            </a:lvl7pPr>
            <a:lvl8pPr marL="2938927" indent="0">
              <a:buNone/>
              <a:defRPr sz="800"/>
            </a:lvl8pPr>
            <a:lvl9pPr marL="3358774" indent="0">
              <a:buNone/>
              <a:defRPr sz="800"/>
            </a:lvl9pPr>
          </a:lstStyle>
          <a:p>
            <a:pPr lvl="0"/>
            <a:r>
              <a:rPr lang="ca-ES" smtClean="0"/>
              <a:t>Feu clic aquí per editar estils</a:t>
            </a:r>
          </a:p>
        </p:txBody>
      </p:sp>
      <p:sp>
        <p:nvSpPr>
          <p:cNvPr id="5" name="Contenidor de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a-ES" dirty="0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a-ES" dirty="0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324896-FEB9-4580-94F9-E74169BD228B}" type="slidenum">
              <a:rPr lang="ca-ES"/>
              <a:pPr/>
              <a:t>‹#›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4260622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42684" y="395593"/>
            <a:ext cx="6172632" cy="1651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783" tIns="47892" rIns="95783" bIns="4789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a-ES" smtClean="0"/>
              <a:t>Feu clic aquí per editar l'estil de títol del patró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2684" y="2311792"/>
            <a:ext cx="6172632" cy="6536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783" tIns="47892" rIns="95783" bIns="4789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a-ES" smtClean="0"/>
              <a:t>Feu clic aquí per editar els estils de text del patró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2684" y="9020696"/>
            <a:ext cx="1601112" cy="688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783" tIns="47892" rIns="95783" bIns="47892" numCol="1" anchor="t" anchorCtr="0" compatLnSpc="1">
            <a:prstTxWarp prst="textNoShape">
              <a:avLst/>
            </a:prstTxWarp>
          </a:bodyPr>
          <a:lstStyle>
            <a:lvl1pPr defTabSz="957776">
              <a:defRPr sz="1500"/>
            </a:lvl1pPr>
          </a:lstStyle>
          <a:p>
            <a:endParaRPr lang="ca-E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42635" y="9020696"/>
            <a:ext cx="2172731" cy="688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783" tIns="47892" rIns="95783" bIns="47892" numCol="1" anchor="t" anchorCtr="0" compatLnSpc="1">
            <a:prstTxWarp prst="textNoShape">
              <a:avLst/>
            </a:prstTxWarp>
          </a:bodyPr>
          <a:lstStyle>
            <a:lvl1pPr algn="ctr" defTabSz="957776">
              <a:defRPr sz="1500"/>
            </a:lvl1pPr>
          </a:lstStyle>
          <a:p>
            <a:endParaRPr lang="ca-E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914204" y="9020696"/>
            <a:ext cx="1601112" cy="688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783" tIns="47892" rIns="95783" bIns="47892" numCol="1" anchor="t" anchorCtr="0" compatLnSpc="1">
            <a:prstTxWarp prst="textNoShape">
              <a:avLst/>
            </a:prstTxWarp>
          </a:bodyPr>
          <a:lstStyle>
            <a:lvl1pPr algn="r" defTabSz="957776">
              <a:defRPr sz="1500"/>
            </a:lvl1pPr>
          </a:lstStyle>
          <a:p>
            <a:fld id="{B3CE15AD-BA2E-4963-82A0-343F9092678C}" type="slidenum">
              <a:rPr lang="ca-ES"/>
              <a:pPr/>
              <a:t>‹#›</a:t>
            </a:fld>
            <a:endParaRPr lang="ca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57776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+mj-lt"/>
          <a:ea typeface="+mj-ea"/>
          <a:cs typeface="+mj-cs"/>
        </a:defRPr>
      </a:lvl1pPr>
      <a:lvl2pPr algn="ctr" defTabSz="957776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charset="0"/>
          <a:cs typeface="Arial" charset="0"/>
        </a:defRPr>
      </a:lvl2pPr>
      <a:lvl3pPr algn="ctr" defTabSz="957776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charset="0"/>
          <a:cs typeface="Arial" charset="0"/>
        </a:defRPr>
      </a:lvl3pPr>
      <a:lvl4pPr algn="ctr" defTabSz="957776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charset="0"/>
          <a:cs typeface="Arial" charset="0"/>
        </a:defRPr>
      </a:lvl4pPr>
      <a:lvl5pPr algn="ctr" defTabSz="957776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charset="0"/>
          <a:cs typeface="Arial" charset="0"/>
        </a:defRPr>
      </a:lvl5pPr>
      <a:lvl6pPr marL="419847" algn="ctr" defTabSz="957776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charset="0"/>
          <a:cs typeface="Arial" charset="0"/>
        </a:defRPr>
      </a:lvl6pPr>
      <a:lvl7pPr marL="839694" algn="ctr" defTabSz="957776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charset="0"/>
          <a:cs typeface="Arial" charset="0"/>
        </a:defRPr>
      </a:lvl7pPr>
      <a:lvl8pPr marL="1259540" algn="ctr" defTabSz="957776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charset="0"/>
          <a:cs typeface="Arial" charset="0"/>
        </a:defRPr>
      </a:lvl8pPr>
      <a:lvl9pPr marL="1679387" algn="ctr" defTabSz="957776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58619" indent="-358619" algn="l" defTabSz="957776" rtl="0" fontAlgn="base">
        <a:spcBef>
          <a:spcPct val="20000"/>
        </a:spcBef>
        <a:spcAft>
          <a:spcPct val="0"/>
        </a:spcAft>
        <a:buChar char="•"/>
        <a:defRPr sz="3400">
          <a:solidFill>
            <a:schemeClr val="tx1"/>
          </a:solidFill>
          <a:latin typeface="+mn-lt"/>
          <a:ea typeface="+mn-ea"/>
          <a:cs typeface="+mn-cs"/>
        </a:defRPr>
      </a:lvl1pPr>
      <a:lvl2pPr marL="778466" indent="-298850" algn="l" defTabSz="957776" rtl="0" fontAlgn="base">
        <a:spcBef>
          <a:spcPct val="20000"/>
        </a:spcBef>
        <a:spcAft>
          <a:spcPct val="0"/>
        </a:spcAft>
        <a:buChar char="–"/>
        <a:defRPr sz="2900">
          <a:solidFill>
            <a:schemeClr val="tx1"/>
          </a:solidFill>
          <a:latin typeface="+mn-lt"/>
          <a:cs typeface="+mn-cs"/>
        </a:defRPr>
      </a:lvl2pPr>
      <a:lvl3pPr marL="1198313" indent="-240538" algn="l" defTabSz="957776" rtl="0" fontAlgn="base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cs typeface="+mn-cs"/>
        </a:defRPr>
      </a:lvl3pPr>
      <a:lvl4pPr marL="1676471" indent="-239079" algn="l" defTabSz="957776" rtl="0" fontAlgn="base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  <a:cs typeface="+mn-cs"/>
        </a:defRPr>
      </a:lvl4pPr>
      <a:lvl5pPr marL="2156089" indent="-240538" algn="l" defTabSz="957776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  <a:cs typeface="+mn-cs"/>
        </a:defRPr>
      </a:lvl5pPr>
      <a:lvl6pPr marL="2575935" indent="-240538" algn="l" defTabSz="957776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  <a:cs typeface="+mn-cs"/>
        </a:defRPr>
      </a:lvl6pPr>
      <a:lvl7pPr marL="2995782" indent="-240538" algn="l" defTabSz="957776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  <a:cs typeface="+mn-cs"/>
        </a:defRPr>
      </a:lvl7pPr>
      <a:lvl8pPr marL="3415629" indent="-240538" algn="l" defTabSz="957776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  <a:cs typeface="+mn-cs"/>
        </a:defRPr>
      </a:lvl8pPr>
      <a:lvl9pPr marL="3835476" indent="-240538" algn="l" defTabSz="957776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s-ES"/>
      </a:defPPr>
      <a:lvl1pPr marL="0" algn="l" defTabSz="83969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19847" algn="l" defTabSz="83969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39694" algn="l" defTabSz="83969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59540" algn="l" defTabSz="83969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679387" algn="l" defTabSz="83969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099234" algn="l" defTabSz="83969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19081" algn="l" defTabSz="83969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38927" algn="l" defTabSz="83969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58774" algn="l" defTabSz="83969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71" name="Rectangle 107"/>
          <p:cNvSpPr>
            <a:spLocks noChangeArrowheads="1"/>
          </p:cNvSpPr>
          <p:nvPr/>
        </p:nvSpPr>
        <p:spPr bwMode="auto">
          <a:xfrm>
            <a:off x="194777" y="7947464"/>
            <a:ext cx="6411235" cy="1367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969" tIns="41985" rIns="83969" bIns="41985" anchor="ctr"/>
          <a:lstStyle/>
          <a:p>
            <a:endParaRPr lang="es-ES" dirty="0"/>
          </a:p>
        </p:txBody>
      </p:sp>
      <p:pic>
        <p:nvPicPr>
          <p:cNvPr id="25" name="Picture 59" descr="Logo_Color_Centra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798" y="9390565"/>
            <a:ext cx="581699" cy="413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Imatge 2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8" t="4619" r="4256" b="5649"/>
          <a:stretch/>
        </p:blipFill>
        <p:spPr>
          <a:xfrm>
            <a:off x="4942932" y="9395013"/>
            <a:ext cx="272176" cy="411099"/>
          </a:xfrm>
          <a:prstGeom prst="rect">
            <a:avLst/>
          </a:prstGeom>
        </p:spPr>
      </p:pic>
      <p:pic>
        <p:nvPicPr>
          <p:cNvPr id="43" name="Imatge 4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5948" y="9404784"/>
            <a:ext cx="549774" cy="415752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447597" y="7352957"/>
            <a:ext cx="6278991" cy="577233"/>
          </a:xfrm>
          <a:prstGeom prst="rect">
            <a:avLst/>
          </a:prstGeom>
        </p:spPr>
        <p:txBody>
          <a:bodyPr wrap="square" lIns="83969" tIns="41985" rIns="83969" bIns="41985">
            <a:spAutoFit/>
          </a:bodyPr>
          <a:lstStyle/>
          <a:p>
            <a:pPr algn="r"/>
            <a:r>
              <a:rPr lang="ca-ES" sz="1600" dirty="0">
                <a:solidFill>
                  <a:srgbClr val="000000"/>
                </a:solidFill>
                <a:latin typeface="GothamBook" pitchFamily="50" charset="0"/>
                <a:ea typeface="Times New Roman" pitchFamily="18" charset="0"/>
                <a:cs typeface="Calibri" pitchFamily="34" charset="0"/>
              </a:rPr>
              <a:t>A càrrec </a:t>
            </a:r>
            <a:r>
              <a:rPr lang="ca-ES" sz="1600" dirty="0" smtClean="0">
                <a:solidFill>
                  <a:srgbClr val="000000"/>
                </a:solidFill>
                <a:latin typeface="GothamBook" pitchFamily="50" charset="0"/>
                <a:ea typeface="Times New Roman" pitchFamily="18" charset="0"/>
                <a:cs typeface="Calibri" pitchFamily="34" charset="0"/>
              </a:rPr>
              <a:t>de l’</a:t>
            </a:r>
            <a:r>
              <a:rPr lang="ca-ES" sz="1600" b="1" dirty="0" smtClean="0">
                <a:solidFill>
                  <a:srgbClr val="000000"/>
                </a:solidFill>
                <a:latin typeface="GothamBook" pitchFamily="50" charset="0"/>
                <a:ea typeface="Times New Roman" pitchFamily="18" charset="0"/>
                <a:cs typeface="Calibri" pitchFamily="34" charset="0"/>
              </a:rPr>
              <a:t>Elisabeth </a:t>
            </a:r>
            <a:r>
              <a:rPr lang="ca-ES" sz="1600" b="1" dirty="0" err="1" smtClean="0">
                <a:solidFill>
                  <a:srgbClr val="000000"/>
                </a:solidFill>
                <a:latin typeface="GothamBook" pitchFamily="50" charset="0"/>
                <a:ea typeface="Times New Roman" pitchFamily="18" charset="0"/>
                <a:cs typeface="Calibri" pitchFamily="34" charset="0"/>
              </a:rPr>
              <a:t>Ulibarrri</a:t>
            </a:r>
            <a:endParaRPr lang="ca-ES" sz="1600" dirty="0" smtClean="0">
              <a:solidFill>
                <a:srgbClr val="FF0000"/>
              </a:solidFill>
              <a:latin typeface="GothamBook" pitchFamily="50" charset="0"/>
              <a:ea typeface="Times New Roman" pitchFamily="18" charset="0"/>
              <a:cs typeface="Calibri" pitchFamily="34" charset="0"/>
            </a:endParaRPr>
          </a:p>
          <a:p>
            <a:pPr algn="r"/>
            <a:r>
              <a:rPr lang="ca-ES" sz="1600" b="1" dirty="0" smtClean="0">
                <a:solidFill>
                  <a:srgbClr val="FF0000"/>
                </a:solidFill>
                <a:latin typeface="GothamBook" pitchFamily="50" charset="0"/>
                <a:ea typeface="Times New Roman" pitchFamily="18" charset="0"/>
                <a:cs typeface="Calibri" pitchFamily="34" charset="0"/>
              </a:rPr>
              <a:t>Inscripcions a partir del 8 de gener</a:t>
            </a:r>
            <a:endParaRPr lang="ca-ES" sz="1600" b="1" dirty="0">
              <a:solidFill>
                <a:srgbClr val="FF0000"/>
              </a:solidFill>
              <a:latin typeface="GothamBold" pitchFamily="50" charset="0"/>
              <a:ea typeface="Times New Roman" pitchFamily="18" charset="0"/>
              <a:cs typeface="Calibri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84089" y="5217976"/>
            <a:ext cx="6282647" cy="1592735"/>
          </a:xfrm>
          <a:prstGeom prst="rect">
            <a:avLst/>
          </a:prstGeom>
        </p:spPr>
        <p:txBody>
          <a:bodyPr wrap="square" lIns="83969" tIns="41985" rIns="83969" bIns="41985">
            <a:noAutofit/>
          </a:bodyPr>
          <a:lstStyle/>
          <a:p>
            <a:r>
              <a:rPr lang="ca-ES" sz="2800" b="1" dirty="0" smtClean="0">
                <a:solidFill>
                  <a:srgbClr val="00B0F0"/>
                </a:solidFill>
              </a:rPr>
              <a:t>Textures</a:t>
            </a:r>
            <a:endParaRPr lang="ca-ES" sz="2800" b="1" dirty="0">
              <a:solidFill>
                <a:srgbClr val="00B0F0"/>
              </a:solidFill>
            </a:endParaRPr>
          </a:p>
          <a:p>
            <a:r>
              <a:rPr lang="ca-ES" sz="2400" dirty="0"/>
              <a:t>Un viatge petitó on el protagonista és el tacte, haurem de preparar  </a:t>
            </a:r>
            <a:r>
              <a:rPr lang="ca-ES" sz="2400" dirty="0" smtClean="0"/>
              <a:t>els </a:t>
            </a:r>
            <a:r>
              <a:rPr lang="ca-ES" sz="2400" dirty="0"/>
              <a:t>dits per gaudir be d'aquesta història.</a:t>
            </a:r>
            <a:endParaRPr lang="es-ES" sz="2400" dirty="0"/>
          </a:p>
          <a:p>
            <a:r>
              <a:rPr lang="ca-ES" sz="1800" dirty="0"/>
              <a:t> </a:t>
            </a:r>
          </a:p>
          <a:p>
            <a:endParaRPr lang="ca-ES" sz="1800" dirty="0" smtClean="0"/>
          </a:p>
          <a:p>
            <a:r>
              <a:rPr lang="es-ES" sz="1800" dirty="0"/>
              <a:t> </a:t>
            </a:r>
          </a:p>
          <a:p>
            <a:r>
              <a:rPr lang="es-ES" sz="1800" dirty="0"/>
              <a:t> </a:t>
            </a:r>
          </a:p>
          <a:p>
            <a:endParaRPr lang="ca-ES" sz="1800" dirty="0"/>
          </a:p>
        </p:txBody>
      </p:sp>
      <p:pic>
        <p:nvPicPr>
          <p:cNvPr id="17" name="Picture 2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1591" y="9395013"/>
            <a:ext cx="1438424" cy="435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20"/>
          <p:cNvSpPr>
            <a:spLocks noChangeArrowheads="1"/>
          </p:cNvSpPr>
          <p:nvPr/>
        </p:nvSpPr>
        <p:spPr bwMode="auto">
          <a:xfrm>
            <a:off x="173822" y="369088"/>
            <a:ext cx="7582812" cy="592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3968" tIns="41984" rIns="83968" bIns="41984">
            <a:spAutoFit/>
          </a:bodyPr>
          <a:lstStyle/>
          <a:p>
            <a:pPr>
              <a:lnSpc>
                <a:spcPct val="75000"/>
              </a:lnSpc>
            </a:pPr>
            <a:r>
              <a:rPr lang="ca-ES" sz="4400" dirty="0" smtClean="0">
                <a:ln w="38100">
                  <a:noFill/>
                </a:ln>
                <a:solidFill>
                  <a:srgbClr val="00B050"/>
                </a:solidFill>
                <a:latin typeface="GothamUltra" pitchFamily="50" charset="0"/>
              </a:rPr>
              <a:t>Els </a:t>
            </a:r>
            <a:r>
              <a:rPr lang="ca-ES" sz="4400" dirty="0" smtClean="0">
                <a:ln w="38100">
                  <a:noFill/>
                </a:ln>
                <a:solidFill>
                  <a:srgbClr val="FF0000"/>
                </a:solidFill>
                <a:latin typeface="GothamUltra" pitchFamily="50" charset="0"/>
              </a:rPr>
              <a:t>més</a:t>
            </a:r>
            <a:r>
              <a:rPr lang="ca-ES" sz="4400" dirty="0" smtClean="0">
                <a:ln w="38100">
                  <a:noFill/>
                </a:ln>
                <a:solidFill>
                  <a:srgbClr val="00B050"/>
                </a:solidFill>
                <a:latin typeface="GothamUltra" pitchFamily="50" charset="0"/>
              </a:rPr>
              <a:t> </a:t>
            </a:r>
            <a:r>
              <a:rPr lang="ca-ES" sz="4400" dirty="0" smtClean="0">
                <a:ln w="38100">
                  <a:noFill/>
                </a:ln>
                <a:solidFill>
                  <a:srgbClr val="FFC000"/>
                </a:solidFill>
                <a:latin typeface="GothamUltra" pitchFamily="50" charset="0"/>
              </a:rPr>
              <a:t>petits</a:t>
            </a:r>
            <a:r>
              <a:rPr lang="ca-ES" sz="4400" dirty="0" smtClean="0">
                <a:ln w="38100">
                  <a:noFill/>
                </a:ln>
                <a:solidFill>
                  <a:srgbClr val="00B050"/>
                </a:solidFill>
                <a:latin typeface="GothamUltra" pitchFamily="50" charset="0"/>
              </a:rPr>
              <a:t> </a:t>
            </a:r>
            <a:r>
              <a:rPr lang="ca-ES" sz="4400" dirty="0" smtClean="0">
                <a:ln w="38100">
                  <a:noFill/>
                </a:ln>
                <a:solidFill>
                  <a:srgbClr val="00B0F0"/>
                </a:solidFill>
                <a:latin typeface="GothamUltra" pitchFamily="50" charset="0"/>
              </a:rPr>
              <a:t>de tots</a:t>
            </a:r>
            <a:endParaRPr lang="ca-ES" sz="4400" dirty="0">
              <a:ln w="38100">
                <a:noFill/>
              </a:ln>
              <a:solidFill>
                <a:srgbClr val="00B0F0"/>
              </a:solidFill>
              <a:latin typeface="GothamUltra" pitchFamily="50" charset="0"/>
            </a:endParaRPr>
          </a:p>
        </p:txBody>
      </p:sp>
      <p:cxnSp>
        <p:nvCxnSpPr>
          <p:cNvPr id="19" name="Connector recte 18"/>
          <p:cNvCxnSpPr/>
          <p:nvPr/>
        </p:nvCxnSpPr>
        <p:spPr bwMode="auto">
          <a:xfrm>
            <a:off x="340857" y="7994194"/>
            <a:ext cx="6385731" cy="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" name="Rectangle 109"/>
          <p:cNvSpPr>
            <a:spLocks noChangeArrowheads="1"/>
          </p:cNvSpPr>
          <p:nvPr/>
        </p:nvSpPr>
        <p:spPr bwMode="auto">
          <a:xfrm>
            <a:off x="333130" y="8063339"/>
            <a:ext cx="6263342" cy="12095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59375" tIns="29688" rIns="59375" bIns="29688">
            <a:spAutoFit/>
          </a:bodyPr>
          <a:lstStyle/>
          <a:p>
            <a:r>
              <a:rPr lang="ca-ES" sz="3200" dirty="0">
                <a:solidFill>
                  <a:prstClr val="black"/>
                </a:solidFill>
                <a:latin typeface="GothamUltra" pitchFamily="50" charset="0"/>
                <a:ea typeface="Times New Roman" pitchFamily="18" charset="0"/>
                <a:cs typeface="Calibri" pitchFamily="34" charset="0"/>
              </a:rPr>
              <a:t>BIBLIOTECA CENTRAL</a:t>
            </a:r>
          </a:p>
          <a:p>
            <a:pPr>
              <a:lnSpc>
                <a:spcPct val="114000"/>
              </a:lnSpc>
            </a:pPr>
            <a:r>
              <a:rPr lang="ca-ES" sz="17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GothamUltra" pitchFamily="50" charset="0"/>
                <a:ea typeface="Times New Roman" pitchFamily="18" charset="0"/>
                <a:cs typeface="Leelawadee" panose="020B0502040204020203" pitchFamily="34" charset="-34"/>
              </a:rPr>
              <a:t>DIMECRES 17 </a:t>
            </a:r>
            <a:r>
              <a:rPr lang="ca-ES" sz="1700" smtClean="0">
                <a:solidFill>
                  <a:prstClr val="black">
                    <a:lumMod val="75000"/>
                    <a:lumOff val="25000"/>
                  </a:prstClr>
                </a:solidFill>
                <a:latin typeface="GothamUltra" pitchFamily="50" charset="0"/>
                <a:ea typeface="Times New Roman" pitchFamily="18" charset="0"/>
                <a:cs typeface="Leelawadee" panose="020B0502040204020203" pitchFamily="34" charset="-34"/>
              </a:rPr>
              <a:t>DE </a:t>
            </a:r>
            <a:r>
              <a:rPr lang="ca-ES" sz="1700" smtClean="0">
                <a:solidFill>
                  <a:prstClr val="black">
                    <a:lumMod val="75000"/>
                    <a:lumOff val="25000"/>
                  </a:prstClr>
                </a:solidFill>
                <a:latin typeface="GothamUltra" pitchFamily="50" charset="0"/>
                <a:ea typeface="Times New Roman" pitchFamily="18" charset="0"/>
                <a:cs typeface="Leelawadee" panose="020B0502040204020203" pitchFamily="34" charset="-34"/>
              </a:rPr>
              <a:t>GENER  </a:t>
            </a:r>
            <a:r>
              <a:rPr lang="ca-ES" sz="1700" dirty="0">
                <a:solidFill>
                  <a:prstClr val="black">
                    <a:lumMod val="75000"/>
                    <a:lumOff val="25000"/>
                  </a:prstClr>
                </a:solidFill>
                <a:latin typeface="GothamUltra" pitchFamily="50" charset="0"/>
                <a:ea typeface="Times New Roman" pitchFamily="18" charset="0"/>
                <a:cs typeface="Leelawadee" panose="020B0502040204020203" pitchFamily="34" charset="-34"/>
              </a:rPr>
              <a:t>{ </a:t>
            </a:r>
            <a:r>
              <a:rPr lang="ca-ES" sz="17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GothamUltra" pitchFamily="50" charset="0"/>
                <a:ea typeface="Times New Roman" pitchFamily="18" charset="0"/>
                <a:cs typeface="Leelawadee" panose="020B0502040204020203" pitchFamily="34" charset="-34"/>
              </a:rPr>
              <a:t>18 </a:t>
            </a:r>
            <a:r>
              <a:rPr lang="ca-ES" sz="1700" dirty="0">
                <a:solidFill>
                  <a:prstClr val="black">
                    <a:lumMod val="75000"/>
                    <a:lumOff val="25000"/>
                  </a:prstClr>
                </a:solidFill>
                <a:latin typeface="GothamUltra" pitchFamily="50" charset="0"/>
                <a:ea typeface="Times New Roman" pitchFamily="18" charset="0"/>
                <a:cs typeface="Leelawadee" panose="020B0502040204020203" pitchFamily="34" charset="-34"/>
              </a:rPr>
              <a:t>h }</a:t>
            </a:r>
            <a:r>
              <a:rPr lang="ca-ES" sz="1700" dirty="0">
                <a:solidFill>
                  <a:srgbClr val="FF0000"/>
                </a:solidFill>
                <a:latin typeface="GothamUltra" pitchFamily="50" charset="0"/>
                <a:ea typeface="Times New Roman" pitchFamily="18" charset="0"/>
                <a:cs typeface="Leelawadee" panose="020B0502040204020203" pitchFamily="34" charset="-34"/>
              </a:rPr>
              <a:t/>
            </a:r>
            <a:br>
              <a:rPr lang="ca-ES" sz="1700" dirty="0">
                <a:solidFill>
                  <a:srgbClr val="FF0000"/>
                </a:solidFill>
                <a:latin typeface="GothamUltra" pitchFamily="50" charset="0"/>
                <a:ea typeface="Times New Roman" pitchFamily="18" charset="0"/>
                <a:cs typeface="Leelawadee" panose="020B0502040204020203" pitchFamily="34" charset="-34"/>
              </a:rPr>
            </a:br>
            <a:r>
              <a:rPr lang="ca-ES" sz="1000" dirty="0">
                <a:solidFill>
                  <a:prstClr val="black"/>
                </a:solidFill>
                <a:latin typeface="Leelawadee" panose="020B0502040204020203" pitchFamily="34" charset="-34"/>
                <a:ea typeface="Times New Roman" pitchFamily="18" charset="0"/>
                <a:cs typeface="Leelawadee" panose="020B0502040204020203" pitchFamily="34" charset="-34"/>
              </a:rPr>
              <a:t>Mn. Andreu, 15 | 08940 Cornellà de Llobregat | Tel. 933 760 111 | b.cornella.c@diba.cat www.cornella.cat/biblioteques | facebook.com/</a:t>
            </a:r>
            <a:r>
              <a:rPr lang="ca-ES" sz="1000" dirty="0" err="1">
                <a:solidFill>
                  <a:prstClr val="black"/>
                </a:solidFill>
                <a:latin typeface="Leelawadee" panose="020B0502040204020203" pitchFamily="34" charset="-34"/>
                <a:ea typeface="Times New Roman" pitchFamily="18" charset="0"/>
                <a:cs typeface="Leelawadee" panose="020B0502040204020203" pitchFamily="34" charset="-34"/>
              </a:rPr>
              <a:t>xbcornella</a:t>
            </a:r>
            <a:r>
              <a:rPr lang="ca-ES" sz="1000" dirty="0">
                <a:solidFill>
                  <a:prstClr val="black"/>
                </a:solidFill>
                <a:latin typeface="Leelawadee" panose="020B0502040204020203" pitchFamily="34" charset="-34"/>
                <a:ea typeface="Times New Roman" pitchFamily="18" charset="0"/>
                <a:cs typeface="Leelawadee" panose="020B0502040204020203" pitchFamily="34" charset="-34"/>
              </a:rPr>
              <a:t> | twitter.com/</a:t>
            </a:r>
            <a:r>
              <a:rPr lang="ca-ES" sz="1000" dirty="0" err="1">
                <a:solidFill>
                  <a:prstClr val="black"/>
                </a:solidFill>
                <a:latin typeface="Leelawadee" panose="020B0502040204020203" pitchFamily="34" charset="-34"/>
                <a:ea typeface="Times New Roman" pitchFamily="18" charset="0"/>
                <a:cs typeface="Leelawadee" panose="020B0502040204020203" pitchFamily="34" charset="-34"/>
              </a:rPr>
              <a:t>bibscornella</a:t>
            </a:r>
            <a:endParaRPr lang="ca-ES" sz="1000" dirty="0">
              <a:solidFill>
                <a:prstClr val="black"/>
              </a:solidFill>
              <a:latin typeface="Leelawadee" panose="020B0502040204020203" pitchFamily="34" charset="-34"/>
              <a:ea typeface="Times New Roman" pitchFamily="18" charset="0"/>
              <a:cs typeface="Leelawadee" panose="020B0502040204020203" pitchFamily="34" charset="-34"/>
            </a:endParaRPr>
          </a:p>
        </p:txBody>
      </p:sp>
      <p:cxnSp>
        <p:nvCxnSpPr>
          <p:cNvPr id="23" name="Connector recte 22"/>
          <p:cNvCxnSpPr/>
          <p:nvPr/>
        </p:nvCxnSpPr>
        <p:spPr bwMode="auto">
          <a:xfrm>
            <a:off x="205354" y="7239207"/>
            <a:ext cx="6440118" cy="0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Connector recte 23"/>
          <p:cNvCxnSpPr/>
          <p:nvPr/>
        </p:nvCxnSpPr>
        <p:spPr bwMode="auto">
          <a:xfrm flipV="1">
            <a:off x="194777" y="5019542"/>
            <a:ext cx="6531811" cy="14281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Connector recte 19"/>
          <p:cNvCxnSpPr/>
          <p:nvPr/>
        </p:nvCxnSpPr>
        <p:spPr bwMode="auto">
          <a:xfrm>
            <a:off x="94992" y="1318407"/>
            <a:ext cx="6552766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" name="Picture 2" descr="Snowman 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735" y="1318407"/>
            <a:ext cx="5527435" cy="3669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Oval 29"/>
          <p:cNvSpPr/>
          <p:nvPr/>
        </p:nvSpPr>
        <p:spPr bwMode="auto">
          <a:xfrm>
            <a:off x="4809584" y="1349939"/>
            <a:ext cx="1567372" cy="1600760"/>
          </a:xfrm>
          <a:prstGeom prst="ellipse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27000" dist="114300" dir="7200000" algn="r" rotWithShape="0">
              <a:prstClr val="black">
                <a:alpha val="65000"/>
              </a:prstClr>
            </a:outerShdw>
          </a:effectLst>
          <a:extLst/>
        </p:spPr>
        <p:txBody>
          <a:bodyPr vert="horz" wrap="square" lIns="83969" tIns="41985" rIns="83969" bIns="41985" numCol="1" rtlCol="0" anchor="ctr" anchorCtr="0" compatLnSpc="1">
            <a:prstTxWarp prst="textNoShape">
              <a:avLst/>
            </a:prstTxWarp>
          </a:bodyPr>
          <a:lstStyle/>
          <a:p>
            <a:pPr algn="ctr" defTabSz="957776"/>
            <a:endParaRPr lang="ca-ES" sz="1800" dirty="0">
              <a:solidFill>
                <a:prstClr val="white"/>
              </a:solidFill>
              <a:latin typeface="GothamUltra" pitchFamily="50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876258" y="1553926"/>
            <a:ext cx="1434024" cy="1192786"/>
          </a:xfrm>
          <a:prstGeom prst="rect">
            <a:avLst/>
          </a:prstGeom>
        </p:spPr>
        <p:txBody>
          <a:bodyPr wrap="square" lIns="83969" tIns="41985" rIns="83969" bIns="41985">
            <a:spAutoFit/>
          </a:bodyPr>
          <a:lstStyle/>
          <a:p>
            <a:pPr defTabSz="957776"/>
            <a:r>
              <a:rPr lang="es-ES" sz="2400" dirty="0" smtClean="0">
                <a:solidFill>
                  <a:prstClr val="white"/>
                </a:solidFill>
                <a:latin typeface="GothamUltra" pitchFamily="50" charset="0"/>
                <a:cs typeface="Leelawadee" panose="020B0502040204020203" pitchFamily="34" charset="-34"/>
              </a:rPr>
              <a:t>    De </a:t>
            </a:r>
          </a:p>
          <a:p>
            <a:pPr defTabSz="957776"/>
            <a:r>
              <a:rPr lang="es-ES" sz="2400" dirty="0" smtClean="0">
                <a:solidFill>
                  <a:prstClr val="white"/>
                </a:solidFill>
                <a:latin typeface="GothamUltra" pitchFamily="50" charset="0"/>
                <a:cs typeface="Leelawadee" panose="020B0502040204020203" pitchFamily="34" charset="-34"/>
              </a:rPr>
              <a:t>  6 a 36</a:t>
            </a:r>
          </a:p>
          <a:p>
            <a:pPr defTabSz="957776"/>
            <a:r>
              <a:rPr lang="es-ES" sz="2400" dirty="0" smtClean="0">
                <a:solidFill>
                  <a:prstClr val="white"/>
                </a:solidFill>
                <a:latin typeface="GothamUltra" pitchFamily="50" charset="0"/>
                <a:cs typeface="Leelawadee" panose="020B0502040204020203" pitchFamily="34" charset="-34"/>
              </a:rPr>
              <a:t>  </a:t>
            </a:r>
            <a:r>
              <a:rPr lang="es-ES" sz="2400" dirty="0" err="1" smtClean="0">
                <a:solidFill>
                  <a:prstClr val="white"/>
                </a:solidFill>
                <a:latin typeface="GothamUltra" pitchFamily="50" charset="0"/>
                <a:cs typeface="Leelawadee" panose="020B0502040204020203" pitchFamily="34" charset="-34"/>
              </a:rPr>
              <a:t>mesos</a:t>
            </a:r>
            <a:endParaRPr lang="ca-ES" sz="2400" dirty="0">
              <a:solidFill>
                <a:prstClr val="white"/>
              </a:solidFill>
              <a:latin typeface="GothamUltra" pitchFamily="50" charset="0"/>
              <a:cs typeface="Leelawadee" panose="020B0502040204020203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seny per defecte">
  <a:themeElements>
    <a:clrScheme name="Disseny per defec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seny per defect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429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a-E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429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a-E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isseny per defec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seny per defec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seny per defec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seny per defec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seny per defec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seny per defec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seny per defec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seny per defec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seny per defec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seny per defec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seny per defec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seny per defec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2803</TotalTime>
  <Words>57</Words>
  <Application>Microsoft Office PowerPoint</Application>
  <PresentationFormat>Paper A4 (210 x 297 mm)</PresentationFormat>
  <Paragraphs>14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Títols de les diapositives</vt:lpstr>
      </vt:variant>
      <vt:variant>
        <vt:i4>1</vt:i4>
      </vt:variant>
    </vt:vector>
  </HeadingPairs>
  <TitlesOfParts>
    <vt:vector size="2" baseType="lpstr">
      <vt:lpstr>Disseny per defecte</vt:lpstr>
      <vt:lpstr>Presentació del PowerPoint</vt:lpstr>
    </vt:vector>
  </TitlesOfParts>
  <Company>Diputación de Barcelona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uibadmin</dc:creator>
  <cp:lastModifiedBy>uibadmin</cp:lastModifiedBy>
  <cp:revision>226</cp:revision>
  <cp:lastPrinted>2017-11-15T16:41:27Z</cp:lastPrinted>
  <dcterms:created xsi:type="dcterms:W3CDTF">2013-05-14T09:21:42Z</dcterms:created>
  <dcterms:modified xsi:type="dcterms:W3CDTF">2017-12-13T18:31:23Z</dcterms:modified>
</cp:coreProperties>
</file>