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B0BF4C-2820-45F8-8C7D-13F7E6FB254C}"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214311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0BF4C-2820-45F8-8C7D-13F7E6FB254C}"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16016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0BF4C-2820-45F8-8C7D-13F7E6FB254C}"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108936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ca-E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ca-E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293B450-31AE-4FE1-B8A1-C85C43491275}" type="slidenum">
              <a:rPr lang="ca-ES" altLang="en-US"/>
              <a:pPr>
                <a:defRPr/>
              </a:pPr>
              <a:t>‹Nº›</a:t>
            </a:fld>
            <a:endParaRPr lang="ca-ES" altLang="en-US"/>
          </a:p>
        </p:txBody>
      </p:sp>
    </p:spTree>
    <p:extLst>
      <p:ext uri="{BB962C8B-B14F-4D97-AF65-F5344CB8AC3E}">
        <p14:creationId xmlns:p14="http://schemas.microsoft.com/office/powerpoint/2010/main" xmlns="" val="105991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0BF4C-2820-45F8-8C7D-13F7E6FB254C}"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217681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0BF4C-2820-45F8-8C7D-13F7E6FB254C}" type="datetimeFigureOut">
              <a:rPr lang="en-US" smtClean="0"/>
              <a:pPr/>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145146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B0BF4C-2820-45F8-8C7D-13F7E6FB254C}"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60141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B0BF4C-2820-45F8-8C7D-13F7E6FB254C}" type="datetimeFigureOut">
              <a:rPr lang="en-US" smtClean="0"/>
              <a:pPr/>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306445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0BF4C-2820-45F8-8C7D-13F7E6FB254C}" type="datetimeFigureOut">
              <a:rPr lang="en-US" smtClean="0"/>
              <a:pPr/>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219587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0BF4C-2820-45F8-8C7D-13F7E6FB254C}" type="datetimeFigureOut">
              <a:rPr lang="en-US" smtClean="0"/>
              <a:pPr/>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24739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0BF4C-2820-45F8-8C7D-13F7E6FB254C}"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136459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0BF4C-2820-45F8-8C7D-13F7E6FB254C}" type="datetimeFigureOut">
              <a:rPr lang="en-US" smtClean="0"/>
              <a:pPr/>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205499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0BF4C-2820-45F8-8C7D-13F7E6FB254C}" type="datetimeFigureOut">
              <a:rPr lang="en-US" smtClean="0"/>
              <a:pPr/>
              <a:t>6/1/2018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06E5A-248D-48D2-936A-00FD660D5989}" type="slidenum">
              <a:rPr lang="en-US" smtClean="0"/>
              <a:pPr/>
              <a:t>‹Nº›</a:t>
            </a:fld>
            <a:endParaRPr lang="en-US"/>
          </a:p>
        </p:txBody>
      </p:sp>
    </p:spTree>
    <p:extLst>
      <p:ext uri="{BB962C8B-B14F-4D97-AF65-F5344CB8AC3E}">
        <p14:creationId xmlns:p14="http://schemas.microsoft.com/office/powerpoint/2010/main" xmlns="" val="54292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ca.wikipedia.org/wiki/Contralt" TargetMode="External"/><Relationship Id="rId2" Type="http://schemas.openxmlformats.org/officeDocument/2006/relationships/hyperlink" Target="https://ca.wikipedia.org/wiki/Johann_Sebastian_Bach" TargetMode="Externa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536" y="188640"/>
            <a:ext cx="8229600" cy="1143000"/>
          </a:xfrm>
        </p:spPr>
        <p:txBody>
          <a:bodyPr/>
          <a:lstStyle/>
          <a:p>
            <a:r>
              <a:rPr lang="en-US" altLang="en-US" dirty="0" err="1" smtClean="0"/>
              <a:t>Setmana</a:t>
            </a:r>
            <a:r>
              <a:rPr lang="en-US" altLang="en-US" dirty="0" smtClean="0"/>
              <a:t> 4</a:t>
            </a:r>
          </a:p>
        </p:txBody>
      </p:sp>
      <p:sp>
        <p:nvSpPr>
          <p:cNvPr id="3" name="Text Placeholder 2"/>
          <p:cNvSpPr>
            <a:spLocks noGrp="1"/>
          </p:cNvSpPr>
          <p:nvPr>
            <p:ph type="body" sz="half" idx="1"/>
          </p:nvPr>
        </p:nvSpPr>
        <p:spPr>
          <a:xfrm>
            <a:off x="539552" y="1412776"/>
            <a:ext cx="9145016" cy="4525963"/>
          </a:xfrm>
          <a:extLst/>
        </p:spPr>
        <p:txBody>
          <a:bodyPr numCol="2">
            <a:noAutofit/>
          </a:bodyPr>
          <a:lstStyle/>
          <a:p>
            <a:pPr marL="0" indent="0">
              <a:buNone/>
              <a:defRPr/>
            </a:pPr>
            <a:r>
              <a:rPr lang="en-US" sz="2800" dirty="0" smtClean="0"/>
              <a:t>Billy Holiday</a:t>
            </a:r>
          </a:p>
          <a:p>
            <a:pPr marL="0" indent="0">
              <a:buNone/>
              <a:defRPr/>
            </a:pPr>
            <a:r>
              <a:rPr lang="en-US" sz="2800" dirty="0" smtClean="0"/>
              <a:t>Blossom Dearie</a:t>
            </a:r>
          </a:p>
          <a:p>
            <a:pPr marL="0" indent="0">
              <a:buNone/>
              <a:defRPr/>
            </a:pPr>
            <a:r>
              <a:rPr lang="en-US" sz="2800" dirty="0" smtClean="0"/>
              <a:t>BSO Disney – Shakira</a:t>
            </a:r>
          </a:p>
          <a:p>
            <a:pPr marL="0" indent="0">
              <a:buNone/>
              <a:defRPr/>
            </a:pPr>
            <a:r>
              <a:rPr lang="en-US" sz="2800" dirty="0" smtClean="0"/>
              <a:t>BSO Disney – Tangled </a:t>
            </a:r>
            <a:endParaRPr lang="en-US" sz="2800" dirty="0"/>
          </a:p>
          <a:p>
            <a:pPr marL="0" indent="0">
              <a:buNone/>
              <a:defRPr/>
            </a:pPr>
            <a:r>
              <a:rPr lang="en-US" sz="2800" dirty="0" smtClean="0"/>
              <a:t>Candela Roots</a:t>
            </a:r>
          </a:p>
          <a:p>
            <a:pPr marL="0" indent="0">
              <a:buNone/>
              <a:defRPr/>
            </a:pPr>
            <a:r>
              <a:rPr lang="en-US" sz="2800" dirty="0" smtClean="0"/>
              <a:t>Dido</a:t>
            </a:r>
          </a:p>
          <a:p>
            <a:pPr marL="0" indent="0">
              <a:buNone/>
              <a:defRPr/>
            </a:pPr>
            <a:r>
              <a:rPr lang="en-US" sz="2800" dirty="0" smtClean="0"/>
              <a:t>Katrina and the waves</a:t>
            </a:r>
          </a:p>
          <a:p>
            <a:pPr marL="0" indent="0">
              <a:buNone/>
              <a:defRPr/>
            </a:pPr>
            <a:r>
              <a:rPr lang="en-US" sz="2800" dirty="0" smtClean="0"/>
              <a:t>Katy Perry</a:t>
            </a:r>
          </a:p>
          <a:p>
            <a:pPr marL="0" indent="0">
              <a:buNone/>
              <a:defRPr/>
            </a:pPr>
            <a:r>
              <a:rPr lang="en-US" sz="2800" dirty="0" smtClean="0"/>
              <a:t>Kelly Clarkson</a:t>
            </a:r>
          </a:p>
          <a:p>
            <a:pPr marL="0" indent="0">
              <a:buNone/>
              <a:defRPr/>
            </a:pPr>
            <a:endParaRPr lang="en-US" sz="2800" dirty="0" smtClean="0"/>
          </a:p>
          <a:p>
            <a:pPr marL="0" indent="0">
              <a:buNone/>
              <a:defRPr/>
            </a:pPr>
            <a:r>
              <a:rPr lang="en-US" sz="2800" dirty="0" smtClean="0"/>
              <a:t>Lady Gaga</a:t>
            </a:r>
          </a:p>
          <a:p>
            <a:pPr marL="0" indent="0">
              <a:buNone/>
              <a:defRPr/>
            </a:pPr>
            <a:r>
              <a:rPr lang="en-US" sz="2800" dirty="0" smtClean="0"/>
              <a:t>Luz </a:t>
            </a:r>
            <a:r>
              <a:rPr lang="en-US" sz="2800" dirty="0" err="1" smtClean="0"/>
              <a:t>Casal</a:t>
            </a:r>
            <a:endParaRPr lang="en-US" sz="2800" dirty="0" smtClean="0"/>
          </a:p>
          <a:p>
            <a:pPr marL="0" indent="0">
              <a:buNone/>
              <a:defRPr/>
            </a:pPr>
            <a:r>
              <a:rPr lang="en-US" sz="2800" dirty="0" err="1" smtClean="0"/>
              <a:t>Sia</a:t>
            </a:r>
            <a:endParaRPr lang="en-US" sz="2800" dirty="0" smtClean="0"/>
          </a:p>
          <a:p>
            <a:pPr marL="0" indent="0">
              <a:buNone/>
              <a:defRPr/>
            </a:pPr>
            <a:r>
              <a:rPr lang="en-US" sz="2800" dirty="0" smtClean="0"/>
              <a:t>Natalie Cole</a:t>
            </a:r>
          </a:p>
          <a:p>
            <a:pPr marL="0" indent="0">
              <a:buNone/>
              <a:defRPr/>
            </a:pPr>
            <a:r>
              <a:rPr lang="en-US" sz="2800" dirty="0" smtClean="0"/>
              <a:t>Nina Simone</a:t>
            </a:r>
          </a:p>
          <a:p>
            <a:pPr marL="0" indent="0">
              <a:buNone/>
              <a:defRPr/>
            </a:pPr>
            <a:r>
              <a:rPr lang="en-US" sz="2800" dirty="0" smtClean="0"/>
              <a:t>Norah Jones</a:t>
            </a:r>
          </a:p>
          <a:p>
            <a:pPr marL="0" indent="0">
              <a:buNone/>
              <a:defRPr/>
            </a:pPr>
            <a:r>
              <a:rPr lang="en-US" sz="2800" dirty="0" smtClean="0"/>
              <a:t>Sade</a:t>
            </a:r>
          </a:p>
          <a:p>
            <a:pPr marL="0" indent="0">
              <a:buNone/>
              <a:defRPr/>
            </a:pPr>
            <a:r>
              <a:rPr lang="en-US" sz="2800" dirty="0" smtClean="0"/>
              <a:t>Sarah Vaughan</a:t>
            </a:r>
          </a:p>
          <a:p>
            <a:pPr marL="0" indent="0">
              <a:buNone/>
              <a:defRPr/>
            </a:pPr>
            <a:endParaRPr lang="en-US" sz="2800" dirty="0"/>
          </a:p>
          <a:p>
            <a:pPr marL="0" indent="0">
              <a:buNone/>
              <a:defRPr/>
            </a:pPr>
            <a:endParaRPr lang="en-US" sz="2800" dirty="0"/>
          </a:p>
        </p:txBody>
      </p:sp>
    </p:spTree>
    <p:extLst>
      <p:ext uri="{BB962C8B-B14F-4D97-AF65-F5344CB8AC3E}">
        <p14:creationId xmlns:p14="http://schemas.microsoft.com/office/powerpoint/2010/main" xmlns="" val="363670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499992" y="116632"/>
            <a:ext cx="4485184" cy="1143000"/>
          </a:xfrm>
        </p:spPr>
        <p:txBody>
          <a:bodyPr/>
          <a:lstStyle/>
          <a:p>
            <a:pPr eaLnBrk="1" hangingPunct="1"/>
            <a:r>
              <a:rPr lang="en-US" altLang="en-US" dirty="0" smtClean="0"/>
              <a:t>KELLY CLARKSON</a:t>
            </a:r>
          </a:p>
        </p:txBody>
      </p:sp>
      <p:sp>
        <p:nvSpPr>
          <p:cNvPr id="36867" name="Text Placeholder 2"/>
          <p:cNvSpPr>
            <a:spLocks noGrp="1"/>
          </p:cNvSpPr>
          <p:nvPr>
            <p:ph type="body" sz="half" idx="1"/>
          </p:nvPr>
        </p:nvSpPr>
        <p:spPr>
          <a:xfrm>
            <a:off x="107504" y="5229200"/>
            <a:ext cx="4248472" cy="1501627"/>
          </a:xfrm>
        </p:spPr>
        <p:txBody>
          <a:bodyPr>
            <a:normAutofit fontScale="92500" lnSpcReduction="10000"/>
          </a:bodyPr>
          <a:lstStyle/>
          <a:p>
            <a:pPr marL="0" indent="0" eaLnBrk="1" hangingPunct="1">
              <a:buNone/>
            </a:pPr>
            <a:r>
              <a:rPr lang="en-US" altLang="en-US" sz="1800" dirty="0" smtClean="0">
                <a:latin typeface="Arial" panose="020B0604020202020204" pitchFamily="34" charset="0"/>
                <a:cs typeface="Arial" panose="020B0604020202020204" pitchFamily="34" charset="0"/>
              </a:rPr>
              <a:t>El </a:t>
            </a:r>
            <a:r>
              <a:rPr lang="en-US" altLang="en-US" sz="1800" dirty="0" err="1" smtClean="0">
                <a:latin typeface="Arial" panose="020B0604020202020204" pitchFamily="34" charset="0"/>
                <a:cs typeface="Arial" panose="020B0604020202020204" pitchFamily="34" charset="0"/>
              </a:rPr>
              <a:t>tema</a:t>
            </a:r>
            <a:r>
              <a:rPr lang="en-US" altLang="en-US" sz="1800" dirty="0" smtClean="0">
                <a:latin typeface="Arial" panose="020B0604020202020204" pitchFamily="34" charset="0"/>
                <a:cs typeface="Arial" panose="020B0604020202020204" pitchFamily="34" charset="0"/>
              </a:rPr>
              <a:t> </a:t>
            </a:r>
            <a:r>
              <a:rPr lang="en-US" altLang="en-US" sz="1800" b="1" i="1" dirty="0" smtClean="0">
                <a:latin typeface="Arial" panose="020B0604020202020204" pitchFamily="34" charset="0"/>
                <a:cs typeface="Arial" panose="020B0604020202020204" pitchFamily="34" charset="0"/>
              </a:rPr>
              <a:t>“Stronger (What doesn’t kill you)”</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és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basada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una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cita</a:t>
            </a:r>
            <a:r>
              <a:rPr lang="en-US" altLang="en-US" sz="1800" dirty="0" smtClean="0">
                <a:latin typeface="Arial" panose="020B0604020202020204" pitchFamily="34" charset="0"/>
                <a:cs typeface="Arial" panose="020B0604020202020204" pitchFamily="34" charset="0"/>
              </a:rPr>
              <a:t> del </a:t>
            </a:r>
            <a:r>
              <a:rPr lang="en-US" altLang="en-US" sz="1800" dirty="0" err="1" smtClean="0">
                <a:latin typeface="Arial" panose="020B0604020202020204" pitchFamily="34" charset="0"/>
                <a:cs typeface="Arial" panose="020B0604020202020204" pitchFamily="34" charset="0"/>
              </a:rPr>
              <a:t>escriptor</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aleman</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Friederich</a:t>
            </a:r>
            <a:r>
              <a:rPr lang="en-US" altLang="en-US" sz="1800" dirty="0" smtClean="0">
                <a:latin typeface="Arial" panose="020B0604020202020204" pitchFamily="34" charset="0"/>
                <a:cs typeface="Arial" panose="020B0604020202020204" pitchFamily="34" charset="0"/>
              </a:rPr>
              <a:t> Nietzsche “El que no et </a:t>
            </a:r>
            <a:r>
              <a:rPr lang="en-US" altLang="en-US" sz="1800" dirty="0" err="1" smtClean="0">
                <a:latin typeface="Arial" panose="020B0604020202020204" pitchFamily="34" charset="0"/>
                <a:cs typeface="Arial" panose="020B0604020202020204" pitchFamily="34" charset="0"/>
              </a:rPr>
              <a:t>mata</a:t>
            </a:r>
            <a:r>
              <a:rPr lang="en-US" altLang="en-US" sz="1800" dirty="0" smtClean="0">
                <a:latin typeface="Arial" panose="020B0604020202020204" pitchFamily="34" charset="0"/>
                <a:cs typeface="Arial" panose="020B0604020202020204" pitchFamily="34" charset="0"/>
              </a:rPr>
              <a:t> et fa </a:t>
            </a:r>
            <a:r>
              <a:rPr lang="en-US" altLang="en-US" sz="1800" dirty="0" err="1" smtClean="0">
                <a:latin typeface="Arial" panose="020B0604020202020204" pitchFamily="34" charset="0"/>
                <a:cs typeface="Arial" panose="020B0604020202020204" pitchFamily="34" charset="0"/>
              </a:rPr>
              <a:t>més</a:t>
            </a:r>
            <a:r>
              <a:rPr lang="en-US" altLang="en-US" sz="1800" dirty="0" smtClean="0">
                <a:latin typeface="Arial" panose="020B0604020202020204" pitchFamily="34" charset="0"/>
                <a:cs typeface="Arial" panose="020B0604020202020204" pitchFamily="34" charset="0"/>
              </a:rPr>
              <a:t> fort”. La Kelly </a:t>
            </a:r>
            <a:r>
              <a:rPr lang="en-US" altLang="en-US" sz="1800" dirty="0" err="1" smtClean="0">
                <a:latin typeface="Arial" panose="020B0604020202020204" pitchFamily="34" charset="0"/>
                <a:cs typeface="Arial" panose="020B0604020202020204" pitchFamily="34" charset="0"/>
              </a:rPr>
              <a:t>diu</a:t>
            </a:r>
            <a:r>
              <a:rPr lang="en-US" altLang="en-US" sz="1800" dirty="0" smtClean="0">
                <a:latin typeface="Arial" panose="020B0604020202020204" pitchFamily="34" charset="0"/>
                <a:cs typeface="Arial" panose="020B0604020202020204" pitchFamily="34" charset="0"/>
              </a:rPr>
              <a:t> que </a:t>
            </a:r>
            <a:r>
              <a:rPr lang="en-US" altLang="en-US" sz="1800" dirty="0" err="1" smtClean="0">
                <a:latin typeface="Arial" panose="020B0604020202020204" pitchFamily="34" charset="0"/>
                <a:cs typeface="Arial" panose="020B0604020202020204" pitchFamily="34" charset="0"/>
              </a:rPr>
              <a:t>es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una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representació</a:t>
            </a:r>
            <a:r>
              <a:rPr lang="en-US" altLang="en-US" sz="1800" dirty="0" smtClean="0">
                <a:latin typeface="Arial" panose="020B0604020202020204" pitchFamily="34" charset="0"/>
                <a:cs typeface="Arial" panose="020B0604020202020204" pitchFamily="34" charset="0"/>
              </a:rPr>
              <a:t> perfecta de la </a:t>
            </a:r>
            <a:r>
              <a:rPr lang="en-US" altLang="en-US" sz="1800" dirty="0" err="1" smtClean="0">
                <a:latin typeface="Arial" panose="020B0604020202020204" pitchFamily="34" charset="0"/>
                <a:cs typeface="Arial" panose="020B0604020202020204" pitchFamily="34" charset="0"/>
              </a:rPr>
              <a:t>seva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vida</a:t>
            </a:r>
            <a:r>
              <a:rPr lang="en-US" altLang="en-US" sz="1800" dirty="0" smtClean="0">
                <a:latin typeface="Arial" panose="020B0604020202020204" pitchFamily="34" charset="0"/>
                <a:cs typeface="Arial" panose="020B0604020202020204" pitchFamily="34" charset="0"/>
              </a:rPr>
              <a:t>…</a:t>
            </a:r>
          </a:p>
        </p:txBody>
      </p:sp>
      <p:sp>
        <p:nvSpPr>
          <p:cNvPr id="36868" name="Content Placeholder 3"/>
          <p:cNvSpPr>
            <a:spLocks noGrp="1"/>
          </p:cNvSpPr>
          <p:nvPr>
            <p:ph sz="half" idx="2"/>
          </p:nvPr>
        </p:nvSpPr>
        <p:spPr>
          <a:xfrm>
            <a:off x="4139952" y="1052737"/>
            <a:ext cx="4902696" cy="4032448"/>
          </a:xfrm>
        </p:spPr>
        <p:txBody>
          <a:bodyPr>
            <a:normAutofit/>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al 1982,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cantautora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compositora</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actriu</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Gèneres</a:t>
            </a:r>
            <a:r>
              <a:rPr lang="en-US" altLang="en-US" sz="2000" dirty="0" smtClean="0">
                <a:latin typeface="Arial" panose="020B0604020202020204" pitchFamily="34" charset="0"/>
                <a:cs typeface="Arial" panose="020B0604020202020204" pitchFamily="34" charset="0"/>
              </a:rPr>
              <a:t>: pop rock, rock. </a:t>
            </a:r>
          </a:p>
          <a:p>
            <a:pPr eaLnBrk="1" hangingPunct="1"/>
            <a:r>
              <a:rPr lang="en-US" altLang="en-US" sz="2000" dirty="0" err="1" smtClean="0">
                <a:latin typeface="Arial" panose="020B0604020202020204" pitchFamily="34" charset="0"/>
                <a:cs typeface="Arial" panose="020B0604020202020204" pitchFamily="34" charset="0"/>
              </a:rPr>
              <a:t>Anava</a:t>
            </a:r>
            <a:r>
              <a:rPr lang="en-US" altLang="en-US" sz="2000" dirty="0" smtClean="0">
                <a:latin typeface="Arial" panose="020B0604020202020204" pitchFamily="34" charset="0"/>
                <a:cs typeface="Arial" panose="020B0604020202020204" pitchFamily="34" charset="0"/>
              </a:rPr>
              <a:t> per </a:t>
            </a:r>
            <a:r>
              <a:rPr lang="en-US" altLang="en-US" sz="2000" dirty="0" err="1" smtClean="0">
                <a:latin typeface="Arial" panose="020B0604020202020204" pitchFamily="34" charset="0"/>
                <a:cs typeface="Arial" panose="020B0604020202020204" pitchFamily="34" charset="0"/>
              </a:rPr>
              <a:t>biòloga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però</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participació</a:t>
            </a:r>
            <a:r>
              <a:rPr lang="en-US" altLang="en-US" sz="2000" dirty="0" smtClean="0">
                <a:latin typeface="Arial" panose="020B0604020202020204" pitchFamily="34" charset="0"/>
                <a:cs typeface="Arial" panose="020B0604020202020204" pitchFamily="34" charset="0"/>
              </a:rPr>
              <a:t> a la coral de </a:t>
            </a:r>
            <a:r>
              <a:rPr lang="en-US" altLang="en-US" sz="2000" dirty="0" err="1" smtClean="0">
                <a:latin typeface="Arial" panose="020B0604020202020204" pitchFamily="34" charset="0"/>
                <a:cs typeface="Arial" panose="020B0604020202020204" pitchFamily="34" charset="0"/>
              </a:rPr>
              <a:t>l’escola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canviar</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futur</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smtClean="0">
                <a:latin typeface="Arial" panose="020B0604020202020204" pitchFamily="34" charset="0"/>
                <a:cs typeface="Arial" panose="020B0604020202020204" pitchFamily="34" charset="0"/>
              </a:rPr>
              <a:t>Salta a la </a:t>
            </a:r>
            <a:r>
              <a:rPr lang="en-US" altLang="en-US" sz="2000" dirty="0" err="1" smtClean="0">
                <a:latin typeface="Arial" panose="020B0604020202020204" pitchFamily="34" charset="0"/>
                <a:cs typeface="Arial" panose="020B0604020202020204" pitchFamily="34" charset="0"/>
              </a:rPr>
              <a:t>fama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guanyar</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programa</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American Idol</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curta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carrera</a:t>
            </a:r>
            <a:r>
              <a:rPr lang="en-US" altLang="en-US" sz="2000" dirty="0" smtClean="0">
                <a:latin typeface="Arial" panose="020B0604020202020204" pitchFamily="34" charset="0"/>
                <a:cs typeface="Arial" panose="020B0604020202020204" pitchFamily="34" charset="0"/>
              </a:rPr>
              <a:t> ja ha </a:t>
            </a:r>
            <a:r>
              <a:rPr lang="en-US" altLang="en-US" sz="2000" dirty="0" err="1" smtClean="0">
                <a:latin typeface="Arial" panose="020B0604020202020204" pitchFamily="34" charset="0"/>
                <a:cs typeface="Arial" panose="020B0604020202020204" pitchFamily="34" charset="0"/>
              </a:rPr>
              <a:t>guanyat</a:t>
            </a:r>
            <a:r>
              <a:rPr lang="en-US" altLang="en-US" sz="2000" dirty="0" smtClean="0">
                <a:latin typeface="Arial" panose="020B0604020202020204" pitchFamily="34" charset="0"/>
                <a:cs typeface="Arial" panose="020B0604020202020204" pitchFamily="34" charset="0"/>
              </a:rPr>
              <a:t> 3 </a:t>
            </a:r>
            <a:r>
              <a:rPr lang="en-US" altLang="en-US" sz="2000" dirty="0" err="1" smtClean="0">
                <a:latin typeface="Arial" panose="020B0604020202020204" pitchFamily="34" charset="0"/>
                <a:cs typeface="Arial" panose="020B0604020202020204" pitchFamily="34" charset="0"/>
              </a:rPr>
              <a:t>premis</a:t>
            </a:r>
            <a:r>
              <a:rPr lang="en-US" altLang="en-US" sz="2000" dirty="0" smtClean="0">
                <a:latin typeface="Arial" panose="020B0604020202020204" pitchFamily="34" charset="0"/>
                <a:cs typeface="Arial" panose="020B0604020202020204" pitchFamily="34" charset="0"/>
              </a:rPr>
              <a:t> Grammy, </a:t>
            </a:r>
            <a:r>
              <a:rPr lang="en-US" altLang="en-US" sz="2000" dirty="0" err="1" smtClean="0">
                <a:latin typeface="Arial" panose="020B0604020202020204" pitchFamily="34" charset="0"/>
                <a:cs typeface="Arial" panose="020B0604020202020204" pitchFamily="34" charset="0"/>
              </a:rPr>
              <a:t>millor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àlbum</a:t>
            </a:r>
            <a:r>
              <a:rPr lang="en-US" altLang="en-US" sz="2000" dirty="0" smtClean="0">
                <a:latin typeface="Arial" panose="020B0604020202020204" pitchFamily="34" charset="0"/>
                <a:cs typeface="Arial" panose="020B0604020202020204" pitchFamily="34" charset="0"/>
              </a:rPr>
              <a:t> vocal I </a:t>
            </a:r>
            <a:r>
              <a:rPr lang="en-US" altLang="en-US" sz="2000" dirty="0" err="1" smtClean="0">
                <a:latin typeface="Arial" panose="020B0604020202020204" pitchFamily="34" charset="0"/>
                <a:cs typeface="Arial" panose="020B0604020202020204" pitchFamily="34" charset="0"/>
              </a:rPr>
              <a:t>millor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presentació</a:t>
            </a:r>
            <a:r>
              <a:rPr lang="en-US" altLang="en-US" sz="2000" dirty="0" smtClean="0">
                <a:latin typeface="Arial" panose="020B0604020202020204" pitchFamily="34" charset="0"/>
                <a:cs typeface="Arial" panose="020B0604020202020204" pitchFamily="34" charset="0"/>
              </a:rPr>
              <a:t> pop vocal </a:t>
            </a:r>
            <a:r>
              <a:rPr lang="en-US" altLang="en-US" sz="2000" dirty="0" err="1" smtClean="0">
                <a:latin typeface="Arial" panose="020B0604020202020204" pitchFamily="34" charset="0"/>
                <a:cs typeface="Arial" panose="020B0604020202020204" pitchFamily="34" charset="0"/>
              </a:rPr>
              <a:t>femenina</a:t>
            </a:r>
            <a:r>
              <a:rPr lang="en-US" altLang="en-US" sz="2000" dirty="0" smtClean="0">
                <a:latin typeface="Arial" panose="020B0604020202020204" pitchFamily="34" charset="0"/>
                <a:cs typeface="Arial" panose="020B0604020202020204" pitchFamily="34" charset="0"/>
              </a:rPr>
              <a:t>. </a:t>
            </a:r>
          </a:p>
        </p:txBody>
      </p:sp>
      <p:pic>
        <p:nvPicPr>
          <p:cNvPr id="2050" name="Picture 2" descr="Resultado de imagen de kelly clarks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4724466"/>
            <a:ext cx="3744416" cy="21075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esultado de imagen de kelly clarkso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818" r="12732"/>
          <a:stretch/>
        </p:blipFill>
        <p:spPr bwMode="auto">
          <a:xfrm>
            <a:off x="229163" y="116632"/>
            <a:ext cx="3482940"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sultado de imagen de kelly clarks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5" y="2824890"/>
            <a:ext cx="3150195" cy="2233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7504" y="0"/>
            <a:ext cx="4464496" cy="1124744"/>
          </a:xfrm>
        </p:spPr>
        <p:txBody>
          <a:bodyPr/>
          <a:lstStyle/>
          <a:p>
            <a:pPr eaLnBrk="1" hangingPunct="1"/>
            <a:r>
              <a:rPr lang="en-US" altLang="en-US" dirty="0" smtClean="0"/>
              <a:t>LUZ CASAL</a:t>
            </a:r>
          </a:p>
        </p:txBody>
      </p:sp>
      <p:sp>
        <p:nvSpPr>
          <p:cNvPr id="38915" name="Text Placeholder 2"/>
          <p:cNvSpPr>
            <a:spLocks noGrp="1"/>
          </p:cNvSpPr>
          <p:nvPr>
            <p:ph type="body" sz="half" idx="1"/>
          </p:nvPr>
        </p:nvSpPr>
        <p:spPr>
          <a:xfrm>
            <a:off x="103312" y="1153345"/>
            <a:ext cx="4388296" cy="4003848"/>
          </a:xfrm>
        </p:spPr>
        <p:txBody>
          <a:bodyPr>
            <a:normAutofit/>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Coruña</a:t>
            </a:r>
            <a:r>
              <a:rPr lang="en-US" altLang="en-US" sz="2000" dirty="0" smtClean="0">
                <a:latin typeface="Arial" panose="020B0604020202020204" pitchFamily="34" charset="0"/>
                <a:cs typeface="Arial" panose="020B0604020202020204" pitchFamily="34" charset="0"/>
              </a:rPr>
              <a:t> 1958,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Gèneres</a:t>
            </a:r>
            <a:r>
              <a:rPr lang="en-US" altLang="en-US" sz="2000" dirty="0" smtClean="0">
                <a:latin typeface="Arial" panose="020B0604020202020204" pitchFamily="34" charset="0"/>
                <a:cs typeface="Arial" panose="020B0604020202020204" pitchFamily="34" charset="0"/>
              </a:rPr>
              <a:t>: pop, rock I </a:t>
            </a:r>
            <a:r>
              <a:rPr lang="en-US" altLang="en-US" sz="2000" dirty="0" err="1" smtClean="0">
                <a:latin typeface="Arial" panose="020B0604020202020204" pitchFamily="34" charset="0"/>
                <a:cs typeface="Arial" panose="020B0604020202020204" pitchFamily="34" charset="0"/>
              </a:rPr>
              <a:t>balades</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estudiar</a:t>
            </a:r>
            <a:r>
              <a:rPr lang="en-US" altLang="en-US" sz="2000" dirty="0" smtClean="0">
                <a:latin typeface="Arial" panose="020B0604020202020204" pitchFamily="34" charset="0"/>
                <a:cs typeface="Arial" panose="020B0604020202020204" pitchFamily="34" charset="0"/>
              </a:rPr>
              <a:t> piano, </a:t>
            </a:r>
            <a:r>
              <a:rPr lang="en-US" altLang="en-US" sz="2000" dirty="0" err="1" smtClean="0">
                <a:latin typeface="Arial" panose="020B0604020202020204" pitchFamily="34" charset="0"/>
                <a:cs typeface="Arial" panose="020B0604020202020204" pitchFamily="34" charset="0"/>
              </a:rPr>
              <a:t>solfeo</a:t>
            </a:r>
            <a:r>
              <a:rPr lang="en-US" altLang="en-US" sz="2000" dirty="0" smtClean="0">
                <a:latin typeface="Arial" panose="020B0604020202020204" pitchFamily="34" charset="0"/>
                <a:cs typeface="Arial" panose="020B0604020202020204" pitchFamily="34" charset="0"/>
              </a:rPr>
              <a:t>, ballet</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I cant </a:t>
            </a:r>
            <a:r>
              <a:rPr lang="en-US" altLang="en-US" sz="2000" dirty="0" err="1" smtClean="0">
                <a:latin typeface="Arial" panose="020B0604020202020204" pitchFamily="34" charset="0"/>
                <a:cs typeface="Arial" panose="020B0604020202020204" pitchFamily="34" charset="0"/>
              </a:rPr>
              <a:t>líric</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interpretació</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Formava</a:t>
            </a:r>
            <a:r>
              <a:rPr lang="en-US" altLang="en-US" sz="2000" dirty="0" smtClean="0">
                <a:latin typeface="Arial" panose="020B0604020202020204" pitchFamily="34" charset="0"/>
                <a:cs typeface="Arial" panose="020B0604020202020204" pitchFamily="34" charset="0"/>
              </a:rPr>
              <a:t> part del </a:t>
            </a:r>
            <a:r>
              <a:rPr lang="en-US" altLang="en-US" sz="2000" dirty="0" err="1" smtClean="0">
                <a:latin typeface="Arial" panose="020B0604020202020204" pitchFamily="34" charset="0"/>
                <a:cs typeface="Arial" panose="020B0604020202020204" pitchFamily="34" charset="0"/>
              </a:rPr>
              <a:t>grup</a:t>
            </a:r>
            <a:r>
              <a:rPr lang="en-US" altLang="en-US" sz="2000" dirty="0" smtClean="0">
                <a:latin typeface="Arial" panose="020B0604020202020204" pitchFamily="34" charset="0"/>
                <a:cs typeface="Arial" panose="020B0604020202020204" pitchFamily="34" charset="0"/>
              </a:rPr>
              <a:t> de Rock </a:t>
            </a:r>
            <a:r>
              <a:rPr lang="en-US" altLang="en-US" sz="2000" i="1" dirty="0" smtClean="0">
                <a:latin typeface="Arial" panose="020B0604020202020204" pitchFamily="34" charset="0"/>
                <a:cs typeface="Arial" panose="020B0604020202020204" pitchFamily="34" charset="0"/>
              </a:rPr>
              <a:t>Los </a:t>
            </a:r>
            <a:r>
              <a:rPr lang="en-US" altLang="en-US" sz="2000" i="1" dirty="0" err="1" smtClean="0">
                <a:latin typeface="Arial" panose="020B0604020202020204" pitchFamily="34" charset="0"/>
                <a:cs typeface="Arial" panose="020B0604020202020204" pitchFamily="34" charset="0"/>
              </a:rPr>
              <a:t>Fannys</a:t>
            </a:r>
            <a:r>
              <a:rPr lang="en-US" altLang="en-US" sz="2000" i="1" dirty="0" smtClean="0">
                <a:latin typeface="Arial" panose="020B0604020202020204" pitchFamily="34" charset="0"/>
                <a:cs typeface="Arial" panose="020B0604020202020204" pitchFamily="34" charset="0"/>
              </a:rPr>
              <a:t>. </a:t>
            </a:r>
          </a:p>
          <a:p>
            <a:pPr eaLnBrk="1" hangingPunct="1"/>
            <a:r>
              <a:rPr lang="en-US" altLang="en-US" sz="2000" dirty="0" smtClean="0">
                <a:latin typeface="Arial" panose="020B0604020202020204" pitchFamily="34" charset="0"/>
                <a:cs typeface="Arial" panose="020B0604020202020204" pitchFamily="34" charset="0"/>
              </a:rPr>
              <a:t>Primer </a:t>
            </a:r>
            <a:r>
              <a:rPr lang="en-US" altLang="en-US" sz="2000" dirty="0" err="1" smtClean="0">
                <a:latin typeface="Arial" panose="020B0604020202020204" pitchFamily="34" charset="0"/>
                <a:cs typeface="Arial" panose="020B0604020202020204" pitchFamily="34" charset="0"/>
              </a:rPr>
              <a:t>àlbum</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Luz (1982).</a:t>
            </a:r>
          </a:p>
          <a:p>
            <a:pPr eaLnBrk="1" hangingPunct="1"/>
            <a:r>
              <a:rPr lang="en-US" altLang="en-US" sz="2000" i="1" dirty="0" smtClean="0">
                <a:latin typeface="Arial" panose="020B0604020202020204" pitchFamily="34" charset="0"/>
                <a:cs typeface="Arial" panose="020B0604020202020204" pitchFamily="34" charset="0"/>
              </a:rPr>
              <a:t>Luz III </a:t>
            </a:r>
            <a:r>
              <a:rPr lang="en-US" altLang="en-US" sz="2000" dirty="0" smtClean="0">
                <a:latin typeface="Arial" panose="020B0604020202020204" pitchFamily="34" charset="0"/>
                <a:cs typeface="Arial" panose="020B0604020202020204" pitchFamily="34" charset="0"/>
              </a:rPr>
              <a:t>(1985) </a:t>
            </a:r>
            <a:r>
              <a:rPr lang="en-US" altLang="en-US" sz="2000" dirty="0" err="1" smtClean="0">
                <a:latin typeface="Arial" panose="020B0604020202020204" pitchFamily="34" charset="0"/>
                <a:cs typeface="Arial" panose="020B0604020202020204" pitchFamily="34" charset="0"/>
              </a:rPr>
              <a:t>conté</a:t>
            </a:r>
            <a:r>
              <a:rPr lang="en-US" altLang="en-US" sz="2000" dirty="0" smtClean="0">
                <a:latin typeface="Arial" panose="020B0604020202020204" pitchFamily="34" charset="0"/>
                <a:cs typeface="Arial" panose="020B0604020202020204" pitchFamily="34" charset="0"/>
              </a:rPr>
              <a:t> “</a:t>
            </a:r>
            <a:r>
              <a:rPr lang="en-US" altLang="en-US" sz="2000" i="1" dirty="0" err="1" smtClean="0">
                <a:latin typeface="Arial" panose="020B0604020202020204" pitchFamily="34" charset="0"/>
                <a:cs typeface="Arial" panose="020B0604020202020204" pitchFamily="34" charset="0"/>
              </a:rPr>
              <a:t>Rufino</a:t>
            </a:r>
            <a:r>
              <a:rPr lang="en-US" altLang="en-US" sz="2000" i="1" dirty="0" smtClean="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i="1" dirty="0" smtClean="0">
                <a:latin typeface="Arial" panose="020B0604020202020204" pitchFamily="34" charset="0"/>
                <a:cs typeface="Arial" panose="020B0604020202020204" pitchFamily="34" charset="0"/>
              </a:rPr>
              <a:t>“</a:t>
            </a:r>
            <a:r>
              <a:rPr lang="en-US" altLang="en-US" sz="2000" i="1" dirty="0" err="1" smtClean="0">
                <a:latin typeface="Arial" panose="020B0604020202020204" pitchFamily="34" charset="0"/>
                <a:cs typeface="Arial" panose="020B0604020202020204" pitchFamily="34" charset="0"/>
              </a:rPr>
              <a:t>Piensa</a:t>
            </a:r>
            <a:r>
              <a:rPr lang="en-US" altLang="en-US" sz="2000" i="1" dirty="0" smtClean="0">
                <a:latin typeface="Arial" panose="020B0604020202020204" pitchFamily="34" charset="0"/>
                <a:cs typeface="Arial" panose="020B0604020202020204" pitchFamily="34" charset="0"/>
              </a:rPr>
              <a:t> </a:t>
            </a:r>
            <a:r>
              <a:rPr lang="en-US" altLang="en-US" sz="2000" i="1" dirty="0" err="1" smtClean="0">
                <a:latin typeface="Arial" panose="020B0604020202020204" pitchFamily="34" charset="0"/>
                <a:cs typeface="Arial" panose="020B0604020202020204" pitchFamily="34" charset="0"/>
              </a:rPr>
              <a:t>en</a:t>
            </a:r>
            <a:r>
              <a:rPr lang="en-US" altLang="en-US" sz="2000" i="1" dirty="0" smtClean="0">
                <a:latin typeface="Arial" panose="020B0604020202020204" pitchFamily="34" charset="0"/>
                <a:cs typeface="Arial" panose="020B0604020202020204" pitchFamily="34" charset="0"/>
              </a:rPr>
              <a:t> </a:t>
            </a:r>
            <a:r>
              <a:rPr lang="en-US" altLang="en-US" sz="2000" i="1" dirty="0" err="1" smtClean="0">
                <a:latin typeface="Arial" panose="020B0604020202020204" pitchFamily="34" charset="0"/>
                <a:cs typeface="Arial" panose="020B0604020202020204" pitchFamily="34" charset="0"/>
              </a:rPr>
              <a:t>Mí</a:t>
            </a:r>
            <a:r>
              <a:rPr lang="en-US" altLang="en-US" sz="2000" i="1" dirty="0" smtClean="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cançó</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estrella</a:t>
            </a:r>
            <a:r>
              <a:rPr lang="en-US" altLang="en-US" sz="2000" dirty="0" smtClean="0">
                <a:latin typeface="Arial" panose="020B0604020202020204" pitchFamily="34" charset="0"/>
                <a:cs typeface="Arial" panose="020B0604020202020204" pitchFamily="34" charset="0"/>
              </a:rPr>
              <a:t> del film </a:t>
            </a:r>
            <a:r>
              <a:rPr lang="en-US" altLang="en-US" sz="2000" i="1" dirty="0" err="1" smtClean="0">
                <a:latin typeface="Arial" panose="020B0604020202020204" pitchFamily="34" charset="0"/>
                <a:cs typeface="Arial" panose="020B0604020202020204" pitchFamily="34" charset="0"/>
              </a:rPr>
              <a:t>Tacones</a:t>
            </a:r>
            <a:r>
              <a:rPr lang="en-US" altLang="en-US" sz="2000" i="1" dirty="0" smtClean="0">
                <a:latin typeface="Arial" panose="020B0604020202020204" pitchFamily="34" charset="0"/>
                <a:cs typeface="Arial" panose="020B0604020202020204" pitchFamily="34" charset="0"/>
              </a:rPr>
              <a:t> </a:t>
            </a:r>
            <a:r>
              <a:rPr lang="en-US" altLang="en-US" sz="2000" i="1" dirty="0" err="1" smtClean="0">
                <a:latin typeface="Arial" panose="020B0604020202020204" pitchFamily="34" charset="0"/>
                <a:cs typeface="Arial" panose="020B0604020202020204" pitchFamily="34" charset="0"/>
              </a:rPr>
              <a:t>Lejanos</a:t>
            </a:r>
            <a:r>
              <a:rPr lang="en-US" altLang="en-US" sz="2000" i="1" dirty="0" smtClean="0">
                <a:latin typeface="Arial" panose="020B0604020202020204" pitchFamily="34" charset="0"/>
                <a:cs typeface="Arial" panose="020B0604020202020204" pitchFamily="34" charset="0"/>
              </a:rPr>
              <a:t>. </a:t>
            </a:r>
          </a:p>
          <a:p>
            <a:pPr marL="0" indent="0" eaLnBrk="1" hangingPunct="1">
              <a:buNone/>
            </a:pPr>
            <a:endParaRPr lang="en-US" altLang="en-US" sz="2000" i="1" dirty="0" smtClean="0">
              <a:latin typeface="Arial" panose="020B0604020202020204" pitchFamily="34" charset="0"/>
              <a:cs typeface="Arial" panose="020B0604020202020204" pitchFamily="34" charset="0"/>
            </a:endParaRPr>
          </a:p>
          <a:p>
            <a:pPr eaLnBrk="1" hangingPunct="1"/>
            <a:endParaRPr lang="en-US" altLang="en-US" sz="2000" i="1" dirty="0" smtClean="0">
              <a:latin typeface="Arial" panose="020B0604020202020204" pitchFamily="34" charset="0"/>
              <a:cs typeface="Arial" panose="020B0604020202020204" pitchFamily="34" charset="0"/>
            </a:endParaRPr>
          </a:p>
        </p:txBody>
      </p:sp>
      <p:sp>
        <p:nvSpPr>
          <p:cNvPr id="38916" name="Content Placeholder 3"/>
          <p:cNvSpPr>
            <a:spLocks noGrp="1"/>
          </p:cNvSpPr>
          <p:nvPr>
            <p:ph sz="half" idx="2"/>
          </p:nvPr>
        </p:nvSpPr>
        <p:spPr>
          <a:xfrm>
            <a:off x="4572000" y="5455765"/>
            <a:ext cx="4470648" cy="1501627"/>
          </a:xfrm>
        </p:spPr>
        <p:txBody>
          <a:bodyPr>
            <a:normAutofit/>
          </a:bodyPr>
          <a:lstStyle/>
          <a:p>
            <a:pPr marL="0" indent="0" eaLnBrk="1" hangingPunct="1">
              <a:buNone/>
            </a:pPr>
            <a:r>
              <a:rPr lang="en-US" altLang="en-US" sz="2000" dirty="0" smtClean="0">
                <a:latin typeface="Arial" panose="020B0604020202020204" pitchFamily="34" charset="0"/>
                <a:cs typeface="Arial" panose="020B0604020202020204" pitchFamily="34" charset="0"/>
              </a:rPr>
              <a:t>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àlbum</a:t>
            </a:r>
            <a:r>
              <a:rPr lang="en-US" altLang="en-US" sz="2000" dirty="0" smtClean="0">
                <a:latin typeface="Arial" panose="020B0604020202020204" pitchFamily="34" charset="0"/>
                <a:cs typeface="Arial" panose="020B0604020202020204" pitchFamily="34" charset="0"/>
              </a:rPr>
              <a:t> Vida </a:t>
            </a:r>
            <a:r>
              <a:rPr lang="en-US" altLang="en-US" sz="2000" dirty="0" err="1" smtClean="0">
                <a:latin typeface="Arial" panose="020B0604020202020204" pitchFamily="34" charset="0"/>
                <a:cs typeface="Arial" panose="020B0604020202020204" pitchFamily="34" charset="0"/>
              </a:rPr>
              <a:t>Tòxica</a:t>
            </a:r>
            <a:r>
              <a:rPr lang="en-US" altLang="en-US" sz="2000" dirty="0" smtClean="0">
                <a:latin typeface="Arial" panose="020B0604020202020204" pitchFamily="34" charset="0"/>
                <a:cs typeface="Arial" panose="020B0604020202020204" pitchFamily="34" charset="0"/>
              </a:rPr>
              <a:t> fa </a:t>
            </a:r>
            <a:r>
              <a:rPr lang="en-US" altLang="en-US" sz="2000" dirty="0" err="1" smtClean="0">
                <a:latin typeface="Arial" panose="020B0604020202020204" pitchFamily="34" charset="0"/>
                <a:cs typeface="Arial" panose="020B0604020202020204" pitchFamily="34" charset="0"/>
              </a:rPr>
              <a:t>referència</a:t>
            </a:r>
            <a:r>
              <a:rPr lang="en-US" altLang="en-US" sz="2000" dirty="0" smtClean="0">
                <a:latin typeface="Arial" panose="020B0604020202020204" pitchFamily="34" charset="0"/>
                <a:cs typeface="Arial" panose="020B0604020202020204" pitchFamily="34" charset="0"/>
              </a:rPr>
              <a:t> a la </a:t>
            </a:r>
            <a:r>
              <a:rPr lang="en-US" altLang="en-US" sz="2000" dirty="0" err="1" smtClean="0">
                <a:latin typeface="Arial" panose="020B0604020202020204" pitchFamily="34" charset="0"/>
                <a:cs typeface="Arial" panose="020B0604020202020204" pitchFamily="34" charset="0"/>
              </a:rPr>
              <a:t>quimioterapia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rebuda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durant</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tractament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pel</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càncer</a:t>
            </a:r>
            <a:r>
              <a:rPr lang="en-US" altLang="en-US" sz="2000" dirty="0" smtClean="0">
                <a:latin typeface="Arial" panose="020B0604020202020204" pitchFamily="34" charset="0"/>
                <a:cs typeface="Arial" panose="020B0604020202020204" pitchFamily="34" charset="0"/>
              </a:rPr>
              <a:t> de pit que ha </a:t>
            </a:r>
            <a:r>
              <a:rPr lang="en-US" altLang="en-US" sz="2000" dirty="0" err="1" smtClean="0">
                <a:latin typeface="Arial" panose="020B0604020202020204" pitchFamily="34" charset="0"/>
                <a:cs typeface="Arial" panose="020B0604020202020204" pitchFamily="34" charset="0"/>
              </a:rPr>
              <a:t>patit</a:t>
            </a:r>
            <a:r>
              <a:rPr lang="en-US" altLang="en-US" sz="2000" dirty="0" smtClean="0">
                <a:latin typeface="Arial" panose="020B0604020202020204" pitchFamily="34" charset="0"/>
                <a:cs typeface="Arial" panose="020B0604020202020204" pitchFamily="34" charset="0"/>
              </a:rPr>
              <a:t> dues </a:t>
            </a:r>
            <a:r>
              <a:rPr lang="en-US" altLang="en-US" sz="2000" dirty="0" err="1" smtClean="0">
                <a:latin typeface="Arial" panose="020B0604020202020204" pitchFamily="34" charset="0"/>
                <a:cs typeface="Arial" panose="020B0604020202020204" pitchFamily="34" charset="0"/>
              </a:rPr>
              <a:t>vegades</a:t>
            </a:r>
            <a:r>
              <a:rPr lang="en-US" altLang="en-US" sz="2000" dirty="0" smtClean="0">
                <a:latin typeface="Arial" panose="020B0604020202020204" pitchFamily="34" charset="0"/>
                <a:cs typeface="Arial" panose="020B0604020202020204" pitchFamily="34" charset="0"/>
              </a:rPr>
              <a:t>. </a:t>
            </a:r>
          </a:p>
        </p:txBody>
      </p:sp>
      <p:pic>
        <p:nvPicPr>
          <p:cNvPr id="8194" name="Picture 2" descr="Resultat d'imatges de luz casal"/>
          <p:cNvPicPr>
            <a:picLocks noChangeAspect="1" noChangeArrowheads="1"/>
          </p:cNvPicPr>
          <p:nvPr/>
        </p:nvPicPr>
        <p:blipFill>
          <a:blip r:embed="rId2"/>
          <a:srcRect/>
          <a:stretch>
            <a:fillRect/>
          </a:stretch>
        </p:blipFill>
        <p:spPr bwMode="auto">
          <a:xfrm>
            <a:off x="4857752" y="857232"/>
            <a:ext cx="3929090" cy="3929090"/>
          </a:xfrm>
          <a:prstGeom prst="rect">
            <a:avLst/>
          </a:prstGeom>
          <a:noFill/>
        </p:spPr>
      </p:pic>
      <p:pic>
        <p:nvPicPr>
          <p:cNvPr id="8196" name="Picture 4" descr="Resultat d'imatges de luz casal"/>
          <p:cNvPicPr>
            <a:picLocks noChangeAspect="1" noChangeArrowheads="1"/>
          </p:cNvPicPr>
          <p:nvPr/>
        </p:nvPicPr>
        <p:blipFill>
          <a:blip r:embed="rId3"/>
          <a:srcRect/>
          <a:stretch>
            <a:fillRect/>
          </a:stretch>
        </p:blipFill>
        <p:spPr bwMode="auto">
          <a:xfrm>
            <a:off x="2786050" y="5143512"/>
            <a:ext cx="1500173" cy="1500174"/>
          </a:xfrm>
          <a:prstGeom prst="rect">
            <a:avLst/>
          </a:prstGeom>
          <a:noFill/>
        </p:spPr>
      </p:pic>
    </p:spTree>
    <p:extLst>
      <p:ext uri="{BB962C8B-B14F-4D97-AF65-F5344CB8AC3E}">
        <p14:creationId xmlns:p14="http://schemas.microsoft.com/office/powerpoint/2010/main" xmlns="" val="217241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4572000" cy="1143000"/>
          </a:xfrm>
        </p:spPr>
        <p:txBody>
          <a:bodyPr/>
          <a:lstStyle/>
          <a:p>
            <a:pPr eaLnBrk="1" hangingPunct="1"/>
            <a:r>
              <a:rPr lang="en-US" altLang="en-US" dirty="0" smtClean="0"/>
              <a:t>NATALIE COLE</a:t>
            </a:r>
          </a:p>
        </p:txBody>
      </p:sp>
      <p:sp>
        <p:nvSpPr>
          <p:cNvPr id="39939" name="Text Placeholder 2"/>
          <p:cNvSpPr>
            <a:spLocks noGrp="1"/>
          </p:cNvSpPr>
          <p:nvPr>
            <p:ph type="body" sz="half" idx="1"/>
          </p:nvPr>
        </p:nvSpPr>
        <p:spPr>
          <a:xfrm>
            <a:off x="107504" y="980729"/>
            <a:ext cx="4464496" cy="4104456"/>
          </a:xfrm>
        </p:spPr>
        <p:txBody>
          <a:bodyPr>
            <a:normAutofit fontScale="92500" lnSpcReduction="10000"/>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al 1950, </a:t>
            </a:r>
            <a:r>
              <a:rPr lang="en-US" altLang="en-US" sz="2000" dirty="0" err="1" smtClean="0">
                <a:latin typeface="Arial" panose="020B0604020202020204" pitchFamily="34" charset="0"/>
                <a:cs typeface="Arial" panose="020B0604020202020204" pitchFamily="34" charset="0"/>
              </a:rPr>
              <a:t>fou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compositora</a:t>
            </a:r>
            <a:r>
              <a:rPr lang="en-US" altLang="en-US" sz="2000" dirty="0" smtClean="0">
                <a:latin typeface="Arial" panose="020B0604020202020204" pitchFamily="34" charset="0"/>
                <a:cs typeface="Arial" panose="020B0604020202020204" pitchFamily="34" charset="0"/>
              </a:rPr>
              <a:t> e </a:t>
            </a:r>
            <a:r>
              <a:rPr lang="en-US" altLang="en-US" sz="2000" dirty="0" err="1" smtClean="0">
                <a:latin typeface="Arial" panose="020B0604020202020204" pitchFamily="34" charset="0"/>
                <a:cs typeface="Arial" panose="020B0604020202020204" pitchFamily="34" charset="0"/>
              </a:rPr>
              <a:t>intèrpret</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Gèneres</a:t>
            </a:r>
            <a:r>
              <a:rPr lang="en-US" altLang="en-US" sz="2000" dirty="0" smtClean="0">
                <a:latin typeface="Arial" panose="020B0604020202020204" pitchFamily="34" charset="0"/>
                <a:cs typeface="Arial" panose="020B0604020202020204" pitchFamily="34" charset="0"/>
              </a:rPr>
              <a:t>: Jazz, Pop I soul. </a:t>
            </a:r>
          </a:p>
          <a:p>
            <a:pPr eaLnBrk="1" hangingPunct="1"/>
            <a:r>
              <a:rPr lang="en-US" altLang="en-US" sz="2000" dirty="0" err="1" smtClean="0">
                <a:latin typeface="Arial" panose="020B0604020202020204" pitchFamily="34" charset="0"/>
                <a:cs typeface="Arial" panose="020B0604020202020204" pitchFamily="34" charset="0"/>
              </a:rPr>
              <a:t>Filla</a:t>
            </a:r>
            <a:r>
              <a:rPr lang="en-US" altLang="en-US" sz="2000" dirty="0" smtClean="0">
                <a:latin typeface="Arial" panose="020B0604020202020204" pitchFamily="34" charset="0"/>
                <a:cs typeface="Arial" panose="020B0604020202020204" pitchFamily="34" charset="0"/>
              </a:rPr>
              <a:t> del </a:t>
            </a:r>
            <a:r>
              <a:rPr lang="en-US" altLang="en-US" sz="2000" dirty="0" err="1" smtClean="0">
                <a:latin typeface="Arial" panose="020B0604020202020204" pitchFamily="34" charset="0"/>
                <a:cs typeface="Arial" panose="020B0604020202020204" pitchFamily="34" charset="0"/>
              </a:rPr>
              <a:t>mític</a:t>
            </a:r>
            <a:r>
              <a:rPr lang="en-US" altLang="en-US" sz="2000" dirty="0" smtClean="0">
                <a:latin typeface="Arial" panose="020B0604020202020204" pitchFamily="34" charset="0"/>
                <a:cs typeface="Arial" panose="020B0604020202020204" pitchFamily="34" charset="0"/>
              </a:rPr>
              <a:t> Nat King Cole.</a:t>
            </a:r>
          </a:p>
          <a:p>
            <a:pPr eaLnBrk="1" hangingPunct="1"/>
            <a:r>
              <a:rPr lang="en-US" altLang="en-US" sz="2000" dirty="0" err="1" smtClean="0">
                <a:latin typeface="Arial" panose="020B0604020202020204" pitchFamily="34" charset="0"/>
                <a:cs typeface="Arial" panose="020B0604020202020204" pitchFamily="34" charset="0"/>
              </a:rPr>
              <a:t>Admirava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l’Aretha</a:t>
            </a:r>
            <a:r>
              <a:rPr lang="en-US" altLang="en-US" sz="2000" dirty="0" smtClean="0">
                <a:latin typeface="Arial" panose="020B0604020202020204" pitchFamily="34" charset="0"/>
                <a:cs typeface="Arial" panose="020B0604020202020204" pitchFamily="34" charset="0"/>
              </a:rPr>
              <a:t> Franklin I Janis Joplin. </a:t>
            </a:r>
          </a:p>
          <a:p>
            <a:pPr eaLnBrk="1" hangingPunct="1"/>
            <a:r>
              <a:rPr lang="en-US" altLang="en-US" sz="2000" dirty="0" err="1" smtClean="0">
                <a:latin typeface="Arial" panose="020B0604020202020204" pitchFamily="34" charset="0"/>
                <a:cs typeface="Arial" panose="020B0604020202020204" pitchFamily="34" charset="0"/>
              </a:rPr>
              <a:t>Assoleix</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l’èxit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70 com </a:t>
            </a:r>
            <a:r>
              <a:rPr lang="en-US" altLang="en-US" sz="2000" dirty="0" err="1" smtClean="0">
                <a:latin typeface="Arial" panose="020B0604020202020204" pitchFamily="34" charset="0"/>
                <a:cs typeface="Arial" panose="020B0604020202020204" pitchFamily="34" charset="0"/>
              </a:rPr>
              <a:t>artista</a:t>
            </a:r>
            <a:r>
              <a:rPr lang="en-US" altLang="en-US" sz="2000" dirty="0" smtClean="0">
                <a:latin typeface="Arial" panose="020B0604020202020204" pitchFamily="34" charset="0"/>
                <a:cs typeface="Arial" panose="020B0604020202020204" pitchFamily="34" charset="0"/>
              </a:rPr>
              <a:t> de R&amp;B per </a:t>
            </a:r>
            <a:r>
              <a:rPr lang="en-US" altLang="en-US" sz="2000" dirty="0" err="1" smtClean="0">
                <a:latin typeface="Arial" panose="020B0604020202020204" pitchFamily="34" charset="0"/>
                <a:cs typeface="Arial" panose="020B0604020202020204" pitchFamily="34" charset="0"/>
              </a:rPr>
              <a:t>èxits</a:t>
            </a:r>
            <a:r>
              <a:rPr lang="en-US" altLang="en-US" sz="2000" dirty="0" smtClean="0">
                <a:latin typeface="Arial" panose="020B0604020202020204" pitchFamily="34" charset="0"/>
                <a:cs typeface="Arial" panose="020B0604020202020204" pitchFamily="34" charset="0"/>
              </a:rPr>
              <a:t> com </a:t>
            </a:r>
            <a:r>
              <a:rPr lang="en-US" altLang="en-US" sz="2000" b="1" i="1" dirty="0" smtClean="0">
                <a:latin typeface="Arial" panose="020B0604020202020204" pitchFamily="34" charset="0"/>
                <a:cs typeface="Arial" panose="020B0604020202020204" pitchFamily="34" charset="0"/>
              </a:rPr>
              <a:t>This Will Be</a:t>
            </a:r>
            <a:r>
              <a:rPr lang="en-US" altLang="en-US" sz="2000" dirty="0" smtClean="0">
                <a:latin typeface="Arial" panose="020B0604020202020204" pitchFamily="34" charset="0"/>
                <a:cs typeface="Arial" panose="020B0604020202020204" pitchFamily="34" charset="0"/>
              </a:rPr>
              <a:t>, </a:t>
            </a:r>
            <a:r>
              <a:rPr lang="en-US" altLang="en-US" sz="2000" b="1" i="1" dirty="0" smtClean="0">
                <a:latin typeface="Arial" panose="020B0604020202020204" pitchFamily="34" charset="0"/>
                <a:cs typeface="Arial" panose="020B0604020202020204" pitchFamily="34" charset="0"/>
              </a:rPr>
              <a:t>Inseparable </a:t>
            </a:r>
            <a:r>
              <a:rPr lang="en-US" altLang="en-US" sz="2000" dirty="0" smtClean="0">
                <a:latin typeface="Arial" panose="020B0604020202020204" pitchFamily="34" charset="0"/>
                <a:cs typeface="Arial" panose="020B0604020202020204" pitchFamily="34" charset="0"/>
              </a:rPr>
              <a:t>I </a:t>
            </a:r>
            <a:r>
              <a:rPr lang="en-US" altLang="en-US" sz="2000" b="1" i="1" dirty="0" smtClean="0">
                <a:latin typeface="Arial" panose="020B0604020202020204" pitchFamily="34" charset="0"/>
                <a:cs typeface="Arial" panose="020B0604020202020204" pitchFamily="34" charset="0"/>
              </a:rPr>
              <a:t>Our Love</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Guanyà</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diversos</a:t>
            </a:r>
            <a:r>
              <a:rPr lang="en-US" altLang="en-US" sz="2000" dirty="0" smtClean="0">
                <a:latin typeface="Arial" panose="020B0604020202020204" pitchFamily="34" charset="0"/>
                <a:cs typeface="Arial" panose="020B0604020202020204" pitchFamily="34" charset="0"/>
              </a:rPr>
              <a:t> Grammy per </a:t>
            </a:r>
            <a:r>
              <a:rPr lang="en-US" altLang="en-US" sz="2000" dirty="0" err="1" smtClean="0">
                <a:latin typeface="Arial" panose="020B0604020202020204" pitchFamily="34" charset="0"/>
                <a:cs typeface="Arial" panose="020B0604020202020204" pitchFamily="34" charset="0"/>
              </a:rPr>
              <a:t>l’àlbum</a:t>
            </a:r>
            <a:r>
              <a:rPr lang="en-US" altLang="en-US" sz="2000" dirty="0" smtClean="0">
                <a:latin typeface="Arial" panose="020B0604020202020204" pitchFamily="34" charset="0"/>
                <a:cs typeface="Arial" panose="020B0604020202020204" pitchFamily="34" charset="0"/>
              </a:rPr>
              <a:t> </a:t>
            </a:r>
            <a:r>
              <a:rPr lang="en-US" altLang="en-US" sz="2000" b="1" i="1" dirty="0" smtClean="0">
                <a:latin typeface="Arial" panose="020B0604020202020204" pitchFamily="34" charset="0"/>
                <a:cs typeface="Arial" panose="020B0604020202020204" pitchFamily="34" charset="0"/>
              </a:rPr>
              <a:t>Unforgettable with love </a:t>
            </a:r>
            <a:r>
              <a:rPr lang="en-US" altLang="en-US" sz="2000" dirty="0" smtClean="0">
                <a:latin typeface="Arial" panose="020B0604020202020204" pitchFamily="34" charset="0"/>
                <a:cs typeface="Arial" panose="020B0604020202020204" pitchFamily="34" charset="0"/>
              </a:rPr>
              <a:t>(1991). </a:t>
            </a:r>
          </a:p>
          <a:p>
            <a:pPr eaLnBrk="1" hangingPunct="1"/>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morir</a:t>
            </a:r>
            <a:r>
              <a:rPr lang="en-US" altLang="en-US" sz="2000" dirty="0" smtClean="0">
                <a:latin typeface="Arial" panose="020B0604020202020204" pitchFamily="34" charset="0"/>
                <a:cs typeface="Arial" panose="020B0604020202020204" pitchFamily="34" charset="0"/>
              </a:rPr>
              <a:t> al 2015 </a:t>
            </a:r>
            <a:r>
              <a:rPr lang="en-US" altLang="en-US" sz="2000" dirty="0" err="1" smtClean="0">
                <a:latin typeface="Arial" panose="020B0604020202020204" pitchFamily="34" charset="0"/>
                <a:cs typeface="Arial" panose="020B0604020202020204" pitchFamily="34" charset="0"/>
              </a:rPr>
              <a:t>víctima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malaltia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cardíaca</a:t>
            </a:r>
            <a:r>
              <a:rPr lang="en-US" altLang="en-US" sz="2000" dirty="0" smtClean="0">
                <a:latin typeface="Arial" panose="020B0604020202020204" pitchFamily="34" charset="0"/>
                <a:cs typeface="Arial" panose="020B0604020202020204" pitchFamily="34" charset="0"/>
              </a:rPr>
              <a:t>. </a:t>
            </a:r>
          </a:p>
          <a:p>
            <a:pPr eaLnBrk="1" hangingPunct="1"/>
            <a:endParaRPr lang="en-US" altLang="en-US" sz="2000" dirty="0" smtClean="0">
              <a:latin typeface="Arial" panose="020B0604020202020204" pitchFamily="34" charset="0"/>
              <a:cs typeface="Arial" panose="020B0604020202020204" pitchFamily="34" charset="0"/>
            </a:endParaRPr>
          </a:p>
        </p:txBody>
      </p:sp>
      <p:sp>
        <p:nvSpPr>
          <p:cNvPr id="39940" name="Content Placeholder 3"/>
          <p:cNvSpPr>
            <a:spLocks noGrp="1"/>
          </p:cNvSpPr>
          <p:nvPr>
            <p:ph sz="half" idx="2"/>
          </p:nvPr>
        </p:nvSpPr>
        <p:spPr>
          <a:xfrm>
            <a:off x="4572000" y="5517232"/>
            <a:ext cx="4470648" cy="1213595"/>
          </a:xfrm>
        </p:spPr>
        <p:txBody>
          <a:bodyPr>
            <a:normAutofit/>
          </a:bodyPr>
          <a:lstStyle/>
          <a:p>
            <a:pPr marL="0" indent="0" eaLnBrk="1" hangingPunct="1">
              <a:buNone/>
            </a:pPr>
            <a:r>
              <a:rPr lang="en-US" altLang="en-US" sz="2000" dirty="0" err="1" smtClean="0">
                <a:latin typeface="Arial" panose="020B0604020202020204" pitchFamily="34" charset="0"/>
                <a:cs typeface="Arial" panose="020B0604020202020204" pitchFamily="34" charset="0"/>
              </a:rPr>
              <a:t>Gràcies</a:t>
            </a:r>
            <a:r>
              <a:rPr lang="en-US" altLang="en-US" sz="2000" dirty="0" smtClean="0">
                <a:latin typeface="Arial" panose="020B0604020202020204" pitchFamily="34" charset="0"/>
                <a:cs typeface="Arial" panose="020B0604020202020204" pitchFamily="34" charset="0"/>
              </a:rPr>
              <a:t> a la </a:t>
            </a:r>
            <a:r>
              <a:rPr lang="en-US" altLang="en-US" sz="2000" dirty="0" err="1" smtClean="0">
                <a:latin typeface="Arial" panose="020B0604020202020204" pitchFamily="34" charset="0"/>
                <a:cs typeface="Arial" panose="020B0604020202020204" pitchFamily="34" charset="0"/>
              </a:rPr>
              <a:t>tècnica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poder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fer</a:t>
            </a:r>
            <a:r>
              <a:rPr lang="en-US" altLang="en-US" sz="2000" dirty="0" smtClean="0">
                <a:latin typeface="Arial" panose="020B0604020202020204" pitchFamily="34" charset="0"/>
                <a:cs typeface="Arial" panose="020B0604020202020204" pitchFamily="34" charset="0"/>
              </a:rPr>
              <a:t> un duet </a:t>
            </a:r>
            <a:r>
              <a:rPr lang="en-US" altLang="en-US" sz="2000" dirty="0" err="1" smtClean="0">
                <a:latin typeface="Arial" panose="020B0604020202020204" pitchFamily="34" charset="0"/>
                <a:cs typeface="Arial" panose="020B0604020202020204" pitchFamily="34" charset="0"/>
              </a:rPr>
              <a:t>interactiu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amb</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pare, mort 20 </a:t>
            </a:r>
            <a:r>
              <a:rPr lang="en-US" altLang="en-US" sz="2000" dirty="0" err="1" smtClean="0">
                <a:latin typeface="Arial" panose="020B0604020202020204" pitchFamily="34" charset="0"/>
                <a:cs typeface="Arial" panose="020B0604020202020204" pitchFamily="34" charset="0"/>
              </a:rPr>
              <a:t>anys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abans</a:t>
            </a:r>
            <a:r>
              <a:rPr lang="en-US" altLang="en-US" sz="2000" dirty="0" smtClean="0">
                <a:latin typeface="Arial" panose="020B0604020202020204" pitchFamily="34" charset="0"/>
                <a:cs typeface="Arial" panose="020B0604020202020204" pitchFamily="34" charset="0"/>
              </a:rPr>
              <a:t>. </a:t>
            </a:r>
            <a:r>
              <a:rPr lang="en-US" altLang="en-US" sz="2000" b="1" i="1" dirty="0" smtClean="0">
                <a:latin typeface="Arial" panose="020B0604020202020204" pitchFamily="34" charset="0"/>
                <a:cs typeface="Arial" panose="020B0604020202020204" pitchFamily="34" charset="0"/>
              </a:rPr>
              <a:t>Unforgettable… </a:t>
            </a:r>
          </a:p>
        </p:txBody>
      </p:sp>
      <p:pic>
        <p:nvPicPr>
          <p:cNvPr id="7170" name="Picture 2" descr="Resultat d'imatges de natalie cole"/>
          <p:cNvPicPr>
            <a:picLocks noChangeAspect="1" noChangeArrowheads="1"/>
          </p:cNvPicPr>
          <p:nvPr/>
        </p:nvPicPr>
        <p:blipFill>
          <a:blip r:embed="rId2"/>
          <a:srcRect/>
          <a:stretch>
            <a:fillRect/>
          </a:stretch>
        </p:blipFill>
        <p:spPr bwMode="auto">
          <a:xfrm>
            <a:off x="4643438" y="428604"/>
            <a:ext cx="3657562" cy="1904980"/>
          </a:xfrm>
          <a:prstGeom prst="rect">
            <a:avLst/>
          </a:prstGeom>
          <a:noFill/>
        </p:spPr>
      </p:pic>
      <p:pic>
        <p:nvPicPr>
          <p:cNvPr id="7172" name="Picture 4" descr="Resultat d'imatges de natalie cole unforgetable"/>
          <p:cNvPicPr>
            <a:picLocks noChangeAspect="1" noChangeArrowheads="1"/>
          </p:cNvPicPr>
          <p:nvPr/>
        </p:nvPicPr>
        <p:blipFill>
          <a:blip r:embed="rId3"/>
          <a:srcRect/>
          <a:stretch>
            <a:fillRect/>
          </a:stretch>
        </p:blipFill>
        <p:spPr bwMode="auto">
          <a:xfrm>
            <a:off x="4643438" y="3071810"/>
            <a:ext cx="3905192" cy="2196671"/>
          </a:xfrm>
          <a:prstGeom prst="rect">
            <a:avLst/>
          </a:prstGeom>
          <a:noFill/>
        </p:spPr>
      </p:pic>
    </p:spTree>
    <p:extLst>
      <p:ext uri="{BB962C8B-B14F-4D97-AF65-F5344CB8AC3E}">
        <p14:creationId xmlns:p14="http://schemas.microsoft.com/office/powerpoint/2010/main" xmlns="" val="237196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0" y="0"/>
            <a:ext cx="4572000" cy="1143000"/>
          </a:xfrm>
        </p:spPr>
        <p:txBody>
          <a:bodyPr/>
          <a:lstStyle/>
          <a:p>
            <a:pPr eaLnBrk="1" hangingPunct="1"/>
            <a:r>
              <a:rPr lang="en-US" altLang="en-US" dirty="0" smtClean="0"/>
              <a:t>NINA SIMONE</a:t>
            </a:r>
          </a:p>
        </p:txBody>
      </p:sp>
      <p:sp>
        <p:nvSpPr>
          <p:cNvPr id="40963" name="Text Placeholder 2"/>
          <p:cNvSpPr>
            <a:spLocks noGrp="1"/>
          </p:cNvSpPr>
          <p:nvPr>
            <p:ph type="body" sz="half" idx="1"/>
          </p:nvPr>
        </p:nvSpPr>
        <p:spPr>
          <a:xfrm>
            <a:off x="179512" y="5301208"/>
            <a:ext cx="4752528" cy="1429619"/>
          </a:xfrm>
        </p:spPr>
        <p:txBody>
          <a:bodyPr>
            <a:normAutofit fontScale="92500" lnSpcReduction="10000"/>
          </a:bodyPr>
          <a:lstStyle/>
          <a:p>
            <a:pPr marL="0" indent="0">
              <a:buNone/>
            </a:pPr>
            <a:r>
              <a:rPr lang="en-US" sz="2000" dirty="0" err="1">
                <a:solidFill>
                  <a:srgbClr val="222222"/>
                </a:solidFill>
                <a:latin typeface="Arial"/>
              </a:rPr>
              <a:t>L'estil</a:t>
            </a:r>
            <a:r>
              <a:rPr lang="en-US" sz="2000" dirty="0">
                <a:solidFill>
                  <a:srgbClr val="222222"/>
                </a:solidFill>
                <a:latin typeface="Arial"/>
              </a:rPr>
              <a:t> musical de la Simone </a:t>
            </a:r>
            <a:r>
              <a:rPr lang="en-US" sz="2000" dirty="0" err="1">
                <a:solidFill>
                  <a:srgbClr val="222222"/>
                </a:solidFill>
                <a:latin typeface="Arial"/>
              </a:rPr>
              <a:t>va</a:t>
            </a:r>
            <a:r>
              <a:rPr lang="en-US" sz="2000" dirty="0">
                <a:solidFill>
                  <a:srgbClr val="222222"/>
                </a:solidFill>
                <a:latin typeface="Arial"/>
              </a:rPr>
              <a:t> </a:t>
            </a:r>
            <a:r>
              <a:rPr lang="en-US" sz="2000" dirty="0" err="1">
                <a:solidFill>
                  <a:srgbClr val="222222"/>
                </a:solidFill>
                <a:latin typeface="Arial"/>
              </a:rPr>
              <a:t>fusionar</a:t>
            </a:r>
            <a:r>
              <a:rPr lang="en-US" sz="2000" dirty="0">
                <a:solidFill>
                  <a:srgbClr val="222222"/>
                </a:solidFill>
                <a:latin typeface="Arial"/>
              </a:rPr>
              <a:t> la </a:t>
            </a:r>
            <a:r>
              <a:rPr lang="en-US" sz="2000" dirty="0" err="1">
                <a:solidFill>
                  <a:srgbClr val="222222"/>
                </a:solidFill>
                <a:latin typeface="Arial"/>
              </a:rPr>
              <a:t>música</a:t>
            </a:r>
            <a:r>
              <a:rPr lang="en-US" sz="2000" dirty="0">
                <a:solidFill>
                  <a:srgbClr val="222222"/>
                </a:solidFill>
                <a:latin typeface="Arial"/>
              </a:rPr>
              <a:t> gospel </a:t>
            </a:r>
            <a:r>
              <a:rPr lang="en-US" sz="2000" dirty="0" err="1">
                <a:solidFill>
                  <a:srgbClr val="222222"/>
                </a:solidFill>
                <a:latin typeface="Arial"/>
              </a:rPr>
              <a:t>amb</a:t>
            </a:r>
            <a:r>
              <a:rPr lang="en-US" sz="2000" dirty="0">
                <a:solidFill>
                  <a:srgbClr val="222222"/>
                </a:solidFill>
                <a:latin typeface="Arial"/>
              </a:rPr>
              <a:t> el pop </a:t>
            </a:r>
            <a:r>
              <a:rPr lang="en-US" sz="2000" dirty="0" err="1">
                <a:solidFill>
                  <a:srgbClr val="222222"/>
                </a:solidFill>
                <a:latin typeface="Arial"/>
              </a:rPr>
              <a:t>i</a:t>
            </a:r>
            <a:r>
              <a:rPr lang="en-US" sz="2000" dirty="0">
                <a:solidFill>
                  <a:srgbClr val="222222"/>
                </a:solidFill>
                <a:latin typeface="Arial"/>
              </a:rPr>
              <a:t> </a:t>
            </a:r>
            <a:r>
              <a:rPr lang="en-US" sz="2000" dirty="0" err="1">
                <a:solidFill>
                  <a:srgbClr val="222222"/>
                </a:solidFill>
                <a:latin typeface="Arial"/>
              </a:rPr>
              <a:t>amb</a:t>
            </a:r>
            <a:r>
              <a:rPr lang="en-US" sz="2000" dirty="0">
                <a:solidFill>
                  <a:srgbClr val="222222"/>
                </a:solidFill>
                <a:latin typeface="Arial"/>
              </a:rPr>
              <a:t> la </a:t>
            </a:r>
            <a:r>
              <a:rPr lang="en-US" sz="2000" dirty="0" err="1">
                <a:solidFill>
                  <a:srgbClr val="222222"/>
                </a:solidFill>
                <a:latin typeface="Arial"/>
              </a:rPr>
              <a:t>música</a:t>
            </a:r>
            <a:r>
              <a:rPr lang="en-US" sz="2000" dirty="0">
                <a:solidFill>
                  <a:srgbClr val="222222"/>
                </a:solidFill>
                <a:latin typeface="Arial"/>
              </a:rPr>
              <a:t> </a:t>
            </a:r>
            <a:r>
              <a:rPr lang="en-US" sz="2000" dirty="0" err="1">
                <a:solidFill>
                  <a:srgbClr val="222222"/>
                </a:solidFill>
                <a:latin typeface="Arial"/>
              </a:rPr>
              <a:t>clàssica</a:t>
            </a:r>
            <a:r>
              <a:rPr lang="en-US" sz="2000" dirty="0">
                <a:solidFill>
                  <a:srgbClr val="222222"/>
                </a:solidFill>
                <a:latin typeface="Arial"/>
              </a:rPr>
              <a:t>, </a:t>
            </a:r>
            <a:r>
              <a:rPr lang="en-US" sz="2000" dirty="0" err="1">
                <a:solidFill>
                  <a:srgbClr val="222222"/>
                </a:solidFill>
                <a:latin typeface="Arial"/>
              </a:rPr>
              <a:t>en</a:t>
            </a:r>
            <a:r>
              <a:rPr lang="en-US" sz="2000" dirty="0">
                <a:solidFill>
                  <a:srgbClr val="222222"/>
                </a:solidFill>
                <a:latin typeface="Arial"/>
              </a:rPr>
              <a:t> particular </a:t>
            </a:r>
            <a:r>
              <a:rPr lang="en-US" sz="2000" dirty="0">
                <a:solidFill>
                  <a:srgbClr val="0B0080"/>
                </a:solidFill>
                <a:latin typeface="Arial"/>
                <a:hlinkClick r:id="rId2" tooltip="Johann Sebastian Bach"/>
              </a:rPr>
              <a:t>Johann Sebastian Bach</a:t>
            </a:r>
            <a:r>
              <a:rPr lang="en-US" sz="2000" dirty="0">
                <a:solidFill>
                  <a:srgbClr val="222222"/>
                </a:solidFill>
                <a:latin typeface="Arial"/>
              </a:rPr>
              <a:t>, </a:t>
            </a:r>
            <a:r>
              <a:rPr lang="en-US" sz="2000" dirty="0" err="1">
                <a:solidFill>
                  <a:srgbClr val="222222"/>
                </a:solidFill>
                <a:latin typeface="Arial"/>
              </a:rPr>
              <a:t>i</a:t>
            </a:r>
            <a:r>
              <a:rPr lang="en-US" sz="2000" dirty="0">
                <a:solidFill>
                  <a:srgbClr val="222222"/>
                </a:solidFill>
                <a:latin typeface="Arial"/>
              </a:rPr>
              <a:t> </a:t>
            </a:r>
            <a:r>
              <a:rPr lang="en-US" sz="2000" dirty="0" err="1">
                <a:solidFill>
                  <a:srgbClr val="222222"/>
                </a:solidFill>
                <a:latin typeface="Arial"/>
              </a:rPr>
              <a:t>va</a:t>
            </a:r>
            <a:r>
              <a:rPr lang="en-US" sz="2000" dirty="0">
                <a:solidFill>
                  <a:srgbClr val="222222"/>
                </a:solidFill>
                <a:latin typeface="Arial"/>
              </a:rPr>
              <a:t> </a:t>
            </a:r>
            <a:r>
              <a:rPr lang="en-US" sz="2000" dirty="0" err="1">
                <a:solidFill>
                  <a:srgbClr val="222222"/>
                </a:solidFill>
                <a:latin typeface="Arial"/>
              </a:rPr>
              <a:t>crear</a:t>
            </a:r>
            <a:r>
              <a:rPr lang="en-US" sz="2000" dirty="0">
                <a:solidFill>
                  <a:srgbClr val="222222"/>
                </a:solidFill>
                <a:latin typeface="Arial"/>
              </a:rPr>
              <a:t> un cant </a:t>
            </a:r>
            <a:r>
              <a:rPr lang="en-US" sz="2000" dirty="0" err="1">
                <a:solidFill>
                  <a:srgbClr val="222222"/>
                </a:solidFill>
                <a:latin typeface="Arial"/>
              </a:rPr>
              <a:t>expressiu</a:t>
            </a:r>
            <a:r>
              <a:rPr lang="en-US" sz="2000" dirty="0">
                <a:solidFill>
                  <a:srgbClr val="222222"/>
                </a:solidFill>
                <a:latin typeface="Arial"/>
              </a:rPr>
              <a:t> de jazz </a:t>
            </a:r>
            <a:r>
              <a:rPr lang="en-US" sz="2000" dirty="0" err="1">
                <a:solidFill>
                  <a:srgbClr val="222222"/>
                </a:solidFill>
                <a:latin typeface="Arial"/>
              </a:rPr>
              <a:t>caracteritzat</a:t>
            </a:r>
            <a:r>
              <a:rPr lang="en-US" sz="2000" dirty="0">
                <a:solidFill>
                  <a:srgbClr val="222222"/>
                </a:solidFill>
                <a:latin typeface="Arial"/>
              </a:rPr>
              <a:t> per la </a:t>
            </a:r>
            <a:r>
              <a:rPr lang="en-US" sz="2000" dirty="0" err="1">
                <a:solidFill>
                  <a:srgbClr val="222222"/>
                </a:solidFill>
                <a:latin typeface="Arial"/>
              </a:rPr>
              <a:t>seva</a:t>
            </a:r>
            <a:r>
              <a:rPr lang="en-US" sz="2000" dirty="0">
                <a:solidFill>
                  <a:srgbClr val="222222"/>
                </a:solidFill>
                <a:latin typeface="Arial"/>
              </a:rPr>
              <a:t> </a:t>
            </a:r>
            <a:r>
              <a:rPr lang="en-US" sz="2000" dirty="0" err="1">
                <a:solidFill>
                  <a:srgbClr val="222222"/>
                </a:solidFill>
                <a:latin typeface="Arial"/>
              </a:rPr>
              <a:t>veu</a:t>
            </a:r>
            <a:r>
              <a:rPr lang="en-US" sz="2000" dirty="0">
                <a:solidFill>
                  <a:srgbClr val="222222"/>
                </a:solidFill>
                <a:latin typeface="Arial"/>
              </a:rPr>
              <a:t> </a:t>
            </a:r>
            <a:r>
              <a:rPr lang="en-US" sz="2000" dirty="0" err="1">
                <a:solidFill>
                  <a:srgbClr val="222222"/>
                </a:solidFill>
                <a:latin typeface="Arial"/>
              </a:rPr>
              <a:t>en</a:t>
            </a:r>
            <a:r>
              <a:rPr lang="en-US" sz="2000" dirty="0">
                <a:solidFill>
                  <a:srgbClr val="222222"/>
                </a:solidFill>
                <a:latin typeface="Arial"/>
              </a:rPr>
              <a:t> </a:t>
            </a:r>
            <a:r>
              <a:rPr lang="en-US" sz="2000" dirty="0" err="1">
                <a:solidFill>
                  <a:srgbClr val="0B0080"/>
                </a:solidFill>
                <a:latin typeface="Arial"/>
                <a:hlinkClick r:id="rId3" tooltip="Contralt"/>
              </a:rPr>
              <a:t>contralt</a:t>
            </a:r>
            <a:r>
              <a:rPr lang="en-US" sz="2000" dirty="0">
                <a:solidFill>
                  <a:srgbClr val="222222"/>
                </a:solidFill>
                <a:latin typeface="Arial"/>
              </a:rPr>
              <a:t>. </a:t>
            </a:r>
            <a:endParaRPr lang="en-US" altLang="en-US" sz="2000" dirty="0" smtClean="0">
              <a:latin typeface="Arial" panose="020B0604020202020204" pitchFamily="34" charset="0"/>
              <a:cs typeface="Arial" panose="020B0604020202020204" pitchFamily="34" charset="0"/>
            </a:endParaRPr>
          </a:p>
        </p:txBody>
      </p:sp>
      <p:sp>
        <p:nvSpPr>
          <p:cNvPr id="40964" name="Content Placeholder 3"/>
          <p:cNvSpPr>
            <a:spLocks noGrp="1"/>
          </p:cNvSpPr>
          <p:nvPr>
            <p:ph sz="half" idx="2"/>
          </p:nvPr>
        </p:nvSpPr>
        <p:spPr>
          <a:xfrm>
            <a:off x="4067944" y="1052737"/>
            <a:ext cx="4968552" cy="3816424"/>
          </a:xfrm>
        </p:spPr>
        <p:txBody>
          <a:bodyPr>
            <a:normAutofit fontScale="92500" lnSpcReduction="20000"/>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al 1933,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compositora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pianista</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I </a:t>
            </a:r>
            <a:r>
              <a:rPr lang="en-US" altLang="en-US" sz="2000" dirty="0" err="1" smtClean="0">
                <a:latin typeface="Arial" panose="020B0604020202020204" pitchFamily="34" charset="0"/>
                <a:cs typeface="Arial" panose="020B0604020202020204" pitchFamily="34" charset="0"/>
              </a:rPr>
              <a:t>arranjadora</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Gèneres</a:t>
            </a:r>
            <a:r>
              <a:rPr lang="en-US" altLang="en-US" sz="2000" dirty="0" smtClean="0">
                <a:latin typeface="Arial" panose="020B0604020202020204" pitchFamily="34" charset="0"/>
                <a:cs typeface="Arial" panose="020B0604020202020204" pitchFamily="34" charset="0"/>
              </a:rPr>
              <a:t>: Soul, jazz, blues, folk, R&amp;B, Gospel I Pop. </a:t>
            </a:r>
          </a:p>
          <a:p>
            <a:pPr eaLnBrk="1" hangingPunct="1"/>
            <a:r>
              <a:rPr lang="en-US" altLang="en-US" sz="2000" dirty="0" err="1" smtClean="0">
                <a:latin typeface="Arial" panose="020B0604020202020204" pitchFamily="34" charset="0"/>
                <a:cs typeface="Arial" panose="020B0604020202020204" pitchFamily="34" charset="0"/>
              </a:rPr>
              <a:t>Activista</a:t>
            </a:r>
            <a:r>
              <a:rPr lang="en-US" altLang="en-US" sz="2000" dirty="0" smtClean="0">
                <a:latin typeface="Arial" panose="020B0604020202020204" pitchFamily="34" charset="0"/>
                <a:cs typeface="Arial" panose="020B0604020202020204" pitchFamily="34" charset="0"/>
              </a:rPr>
              <a:t> del </a:t>
            </a:r>
            <a:r>
              <a:rPr lang="en-US" altLang="en-US" sz="2000" dirty="0" err="1" smtClean="0">
                <a:latin typeface="Arial" panose="020B0604020202020204" pitchFamily="34" charset="0"/>
                <a:cs typeface="Arial" panose="020B0604020202020204" pitchFamily="34" charset="0"/>
              </a:rPr>
              <a:t>moviment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afroamericà</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pels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drets</a:t>
            </a:r>
            <a:r>
              <a:rPr lang="en-US" altLang="en-US" sz="2000" dirty="0" smtClean="0">
                <a:latin typeface="Arial" panose="020B0604020202020204" pitchFamily="34" charset="0"/>
                <a:cs typeface="Arial" panose="020B0604020202020204" pitchFamily="34" charset="0"/>
              </a:rPr>
              <a:t> civils. </a:t>
            </a:r>
          </a:p>
          <a:p>
            <a:pPr eaLnBrk="1" hangingPunct="1"/>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començar</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triomfar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tocant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d’amagat</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discoteques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fent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també</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vocalista</a:t>
            </a:r>
            <a:r>
              <a:rPr lang="en-US" altLang="en-US" sz="2000" dirty="0" smtClean="0">
                <a:latin typeface="Arial" panose="020B0604020202020204" pitchFamily="34" charset="0"/>
                <a:cs typeface="Arial" panose="020B0604020202020204" pitchFamily="34" charset="0"/>
              </a:rPr>
              <a:t> de Jazz. </a:t>
            </a:r>
          </a:p>
          <a:p>
            <a:pPr eaLnBrk="1" hangingPunct="1"/>
            <a:r>
              <a:rPr lang="en-US" altLang="en-US" sz="2000" dirty="0" smtClean="0">
                <a:latin typeface="Arial" panose="020B0604020202020204" pitchFamily="34" charset="0"/>
                <a:cs typeface="Arial" panose="020B0604020202020204" pitchFamily="34" charset="0"/>
              </a:rPr>
              <a:t>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cançò</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coneguda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b="1" i="1" dirty="0" smtClean="0">
                <a:latin typeface="Arial" panose="020B0604020202020204" pitchFamily="34" charset="0"/>
                <a:cs typeface="Arial" panose="020B0604020202020204" pitchFamily="34" charset="0"/>
              </a:rPr>
              <a:t>“My Baby Just Cares For Me”</a:t>
            </a:r>
            <a:r>
              <a:rPr lang="en-US" altLang="en-US" sz="2000" dirty="0" smtClean="0">
                <a:latin typeface="Arial" panose="020B0604020202020204" pitchFamily="34" charset="0"/>
                <a:cs typeface="Arial" panose="020B0604020202020204" pitchFamily="34" charset="0"/>
              </a:rPr>
              <a:t>, que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aprofitar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marca</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perfums</a:t>
            </a:r>
            <a:r>
              <a:rPr lang="en-US" altLang="en-US" sz="2000" dirty="0" smtClean="0">
                <a:latin typeface="Arial" panose="020B0604020202020204" pitchFamily="34" charset="0"/>
                <a:cs typeface="Arial" panose="020B0604020202020204" pitchFamily="34" charset="0"/>
              </a:rPr>
              <a:t> per un </a:t>
            </a:r>
            <a:r>
              <a:rPr lang="en-US" altLang="en-US" sz="2000" dirty="0" err="1" smtClean="0">
                <a:latin typeface="Arial" panose="020B0604020202020204" pitchFamily="34" charset="0"/>
                <a:cs typeface="Arial" panose="020B0604020202020204" pitchFamily="34" charset="0"/>
              </a:rPr>
              <a:t>anunci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televisió</a:t>
            </a:r>
            <a:r>
              <a:rPr lang="en-US" altLang="en-US" sz="2000" dirty="0" smtClean="0">
                <a:latin typeface="Arial" panose="020B0604020202020204" pitchFamily="34" charset="0"/>
                <a:cs typeface="Arial" panose="020B0604020202020204" pitchFamily="34" charset="0"/>
              </a:rPr>
              <a:t>. </a:t>
            </a:r>
            <a:endParaRPr lang="en-US" altLang="en-US" sz="2000" b="1" i="1" dirty="0" smtClean="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p:txBody>
      </p:sp>
      <p:pic>
        <p:nvPicPr>
          <p:cNvPr id="2056" name="Picture 8" descr="Resultado de imagen de nina simone"/>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6505" b="6990"/>
          <a:stretch/>
        </p:blipFill>
        <p:spPr bwMode="auto">
          <a:xfrm>
            <a:off x="574755" y="2204864"/>
            <a:ext cx="2962275" cy="29168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Resultado de imagen de nina simon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1767" y="188640"/>
            <a:ext cx="3568253"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247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7504" y="-161925"/>
            <a:ext cx="5400600" cy="1143000"/>
          </a:xfrm>
        </p:spPr>
        <p:txBody>
          <a:bodyPr/>
          <a:lstStyle/>
          <a:p>
            <a:pPr eaLnBrk="1" hangingPunct="1"/>
            <a:r>
              <a:rPr lang="en-US" altLang="en-US" dirty="0" smtClean="0"/>
              <a:t>NORAH JONES</a:t>
            </a:r>
          </a:p>
        </p:txBody>
      </p:sp>
      <p:sp>
        <p:nvSpPr>
          <p:cNvPr id="41987" name="Text Placeholder 2"/>
          <p:cNvSpPr>
            <a:spLocks noGrp="1"/>
          </p:cNvSpPr>
          <p:nvPr>
            <p:ph type="body" sz="half" idx="1"/>
          </p:nvPr>
        </p:nvSpPr>
        <p:spPr>
          <a:xfrm>
            <a:off x="34925" y="774700"/>
            <a:ext cx="5545187" cy="3950444"/>
          </a:xfrm>
        </p:spPr>
        <p:txBody>
          <a:bodyPr>
            <a:normAutofit/>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al 1979 a Nova York;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compositora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pianista</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actriu</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Gènere</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Filla</a:t>
            </a:r>
            <a:r>
              <a:rPr lang="en-US" altLang="en-US" sz="2000" dirty="0" smtClean="0">
                <a:latin typeface="Arial" panose="020B0604020202020204" pitchFamily="34" charset="0"/>
                <a:cs typeface="Arial" panose="020B0604020202020204" pitchFamily="34" charset="0"/>
              </a:rPr>
              <a:t> del </a:t>
            </a:r>
            <a:r>
              <a:rPr lang="en-US" altLang="en-US" sz="2000" dirty="0" err="1" smtClean="0">
                <a:latin typeface="Arial" panose="020B0604020202020204" pitchFamily="34" charset="0"/>
                <a:cs typeface="Arial" panose="020B0604020202020204" pitchFamily="34" charset="0"/>
              </a:rPr>
              <a:t>famós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sitarista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hindú</a:t>
            </a:r>
            <a:r>
              <a:rPr lang="en-US" altLang="en-US" sz="2000" dirty="0" smtClean="0">
                <a:latin typeface="Arial" panose="020B0604020202020204" pitchFamily="34" charset="0"/>
                <a:cs typeface="Arial" panose="020B0604020202020204" pitchFamily="34" charset="0"/>
              </a:rPr>
              <a:t> Ravi Shankar,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germana</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Anoushka</a:t>
            </a:r>
            <a:r>
              <a:rPr lang="en-US" altLang="en-US" sz="2000" dirty="0" smtClean="0">
                <a:latin typeface="Arial" panose="020B0604020202020204" pitchFamily="34" charset="0"/>
                <a:cs typeface="Arial" panose="020B0604020202020204" pitchFamily="34" charset="0"/>
              </a:rPr>
              <a:t> Shankar. </a:t>
            </a:r>
          </a:p>
          <a:p>
            <a:pPr eaLnBrk="1" hangingPunct="1"/>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7 </a:t>
            </a:r>
            <a:r>
              <a:rPr lang="en-US" altLang="en-US" sz="2000" dirty="0" err="1" smtClean="0">
                <a:latin typeface="Arial" panose="020B0604020202020204" pitchFamily="34" charset="0"/>
                <a:cs typeface="Arial" panose="020B0604020202020204" pitchFamily="34" charset="0"/>
              </a:rPr>
              <a:t>anys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estudiava</a:t>
            </a:r>
            <a:r>
              <a:rPr lang="en-US" altLang="en-US" sz="2000" dirty="0" smtClean="0">
                <a:latin typeface="Arial" panose="020B0604020202020204" pitchFamily="34" charset="0"/>
                <a:cs typeface="Arial" panose="020B0604020202020204" pitchFamily="34" charset="0"/>
              </a:rPr>
              <a:t> piano, </a:t>
            </a:r>
            <a:r>
              <a:rPr lang="en-US" altLang="en-US" sz="2000" dirty="0" err="1" smtClean="0">
                <a:latin typeface="Arial" panose="020B0604020202020204" pitchFamily="34" charset="0"/>
                <a:cs typeface="Arial" panose="020B0604020202020204" pitchFamily="34" charset="0"/>
              </a:rPr>
              <a:t>saxo</a:t>
            </a:r>
            <a:r>
              <a:rPr lang="en-US" altLang="en-US" sz="2000" dirty="0" smtClean="0">
                <a:latin typeface="Arial" panose="020B0604020202020204" pitchFamily="34" charset="0"/>
                <a:cs typeface="Arial" panose="020B0604020202020204" pitchFamily="34" charset="0"/>
              </a:rPr>
              <a:t> I cant, I </a:t>
            </a:r>
            <a:r>
              <a:rPr lang="en-US" altLang="en-US" sz="2000" dirty="0" err="1" smtClean="0">
                <a:latin typeface="Arial" panose="020B0604020202020204" pitchFamily="34" charset="0"/>
                <a:cs typeface="Arial" panose="020B0604020202020204" pitchFamily="34" charset="0"/>
              </a:rPr>
              <a:t>cantava</a:t>
            </a:r>
            <a:r>
              <a:rPr lang="en-US" altLang="en-US" sz="2000" dirty="0" smtClean="0">
                <a:latin typeface="Arial" panose="020B0604020202020204" pitchFamily="34" charset="0"/>
                <a:cs typeface="Arial" panose="020B0604020202020204" pitchFamily="34" charset="0"/>
              </a:rPr>
              <a:t> gospel al </a:t>
            </a:r>
            <a:r>
              <a:rPr lang="en-US" altLang="en-US" sz="2000" dirty="0" err="1" smtClean="0">
                <a:latin typeface="Arial" panose="020B0604020202020204" pitchFamily="34" charset="0"/>
                <a:cs typeface="Arial" panose="020B0604020202020204" pitchFamily="34" charset="0"/>
              </a:rPr>
              <a:t>cor</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l’esglesia</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smtClean="0">
                <a:latin typeface="Arial" panose="020B0604020202020204" pitchFamily="34" charset="0"/>
                <a:cs typeface="Arial" panose="020B0604020202020204" pitchFamily="34" charset="0"/>
              </a:rPr>
              <a:t>Des del Greenwich Village, </a:t>
            </a:r>
            <a:r>
              <a:rPr lang="en-US" altLang="en-US" sz="2000" dirty="0" err="1" smtClean="0">
                <a:latin typeface="Arial" panose="020B0604020202020204" pitchFamily="34" charset="0"/>
                <a:cs typeface="Arial" panose="020B0604020202020204" pitchFamily="34" charset="0"/>
              </a:rPr>
              <a:t>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involucrar</a:t>
            </a:r>
            <a:r>
              <a:rPr lang="en-US" altLang="en-US" sz="2000" dirty="0" smtClean="0">
                <a:latin typeface="Arial" panose="020B0604020202020204" pitchFamily="34" charset="0"/>
                <a:cs typeface="Arial" panose="020B0604020202020204" pitchFamily="34" charset="0"/>
              </a:rPr>
              <a:t> al circuit de clubs I concerts, </a:t>
            </a:r>
            <a:r>
              <a:rPr lang="en-US" altLang="en-US" sz="2000" dirty="0" err="1" smtClean="0">
                <a:latin typeface="Arial" panose="020B0604020202020204" pitchFamily="34" charset="0"/>
                <a:cs typeface="Arial" panose="020B0604020202020204" pitchFamily="34" charset="0"/>
              </a:rPr>
              <a:t>moltes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vegades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amb</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menys</a:t>
            </a:r>
            <a:r>
              <a:rPr lang="en-US" altLang="en-US" sz="2000" dirty="0" smtClean="0">
                <a:latin typeface="Arial" panose="020B0604020202020204" pitchFamily="34" charset="0"/>
                <a:cs typeface="Arial" panose="020B0604020202020204" pitchFamily="34" charset="0"/>
              </a:rPr>
              <a:t> de 15 </a:t>
            </a:r>
            <a:r>
              <a:rPr lang="en-US" altLang="en-US" sz="2000" dirty="0" err="1" smtClean="0">
                <a:latin typeface="Arial" panose="020B0604020202020204" pitchFamily="34" charset="0"/>
                <a:cs typeface="Arial" panose="020B0604020202020204" pitchFamily="34" charset="0"/>
              </a:rPr>
              <a:t>persones</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cobrant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només</a:t>
            </a:r>
            <a:r>
              <a:rPr lang="en-US" altLang="en-US" sz="2000" dirty="0" smtClean="0">
                <a:latin typeface="Arial" panose="020B0604020202020204" pitchFamily="34" charset="0"/>
                <a:cs typeface="Arial" panose="020B0604020202020204" pitchFamily="34" charset="0"/>
              </a:rPr>
              <a:t> les </a:t>
            </a:r>
            <a:r>
              <a:rPr lang="en-US" altLang="en-US" sz="2000" dirty="0" err="1" smtClean="0">
                <a:latin typeface="Arial" panose="020B0604020202020204" pitchFamily="34" charset="0"/>
                <a:cs typeface="Arial" panose="020B0604020202020204" pitchFamily="34" charset="0"/>
              </a:rPr>
              <a:t>propines</a:t>
            </a:r>
            <a:r>
              <a:rPr lang="en-US" altLang="en-US" sz="2000" dirty="0" smtClean="0">
                <a:latin typeface="Arial" panose="020B0604020202020204" pitchFamily="34" charset="0"/>
                <a:cs typeface="Arial" panose="020B0604020202020204" pitchFamily="34" charset="0"/>
              </a:rPr>
              <a:t>. </a:t>
            </a:r>
          </a:p>
        </p:txBody>
      </p:sp>
      <p:sp>
        <p:nvSpPr>
          <p:cNvPr id="41988" name="Content Placeholder 3"/>
          <p:cNvSpPr>
            <a:spLocks noGrp="1"/>
          </p:cNvSpPr>
          <p:nvPr>
            <p:ph sz="half" idx="2"/>
          </p:nvPr>
        </p:nvSpPr>
        <p:spPr>
          <a:xfrm>
            <a:off x="3419872" y="4740449"/>
            <a:ext cx="4716462" cy="1938337"/>
          </a:xfrm>
        </p:spPr>
        <p:txBody>
          <a:bodyPr/>
          <a:lstStyle/>
          <a:p>
            <a:pPr marL="0" indent="0" eaLnBrk="1" hangingPunct="1">
              <a:buFont typeface="Arial" charset="0"/>
              <a:buNone/>
            </a:pPr>
            <a:r>
              <a:rPr lang="en-US" altLang="en-US" sz="2000" dirty="0" smtClean="0"/>
              <a:t>Un </a:t>
            </a:r>
            <a:r>
              <a:rPr lang="en-US" altLang="en-US" sz="2000" dirty="0" err="1" smtClean="0"/>
              <a:t>d’aquests</a:t>
            </a:r>
            <a:r>
              <a:rPr lang="en-US" altLang="en-US" sz="2000" dirty="0" smtClean="0"/>
              <a:t> concerts </a:t>
            </a:r>
            <a:r>
              <a:rPr lang="en-US" altLang="en-US" sz="2000" dirty="0" err="1" smtClean="0"/>
              <a:t>va</a:t>
            </a:r>
            <a:r>
              <a:rPr lang="en-US" altLang="en-US" sz="2000" dirty="0" smtClean="0"/>
              <a:t> </a:t>
            </a:r>
            <a:r>
              <a:rPr lang="en-US" altLang="en-US" sz="2000" dirty="0" err="1" smtClean="0"/>
              <a:t>arribar</a:t>
            </a:r>
            <a:r>
              <a:rPr lang="en-US" altLang="en-US" sz="2000" dirty="0" smtClean="0"/>
              <a:t> a mans del director del </a:t>
            </a:r>
            <a:r>
              <a:rPr lang="en-US" altLang="en-US" sz="2000" dirty="0" err="1" smtClean="0"/>
              <a:t>segell</a:t>
            </a:r>
            <a:r>
              <a:rPr lang="en-US" altLang="en-US" sz="2000" dirty="0" smtClean="0"/>
              <a:t> Blue Note. La </a:t>
            </a:r>
            <a:r>
              <a:rPr lang="en-US" altLang="en-US" sz="2000" dirty="0" err="1" smtClean="0"/>
              <a:t>seva</a:t>
            </a:r>
            <a:r>
              <a:rPr lang="en-US" altLang="en-US" sz="2000" dirty="0" smtClean="0"/>
              <a:t> </a:t>
            </a:r>
            <a:r>
              <a:rPr lang="en-US" altLang="en-US" sz="2000" dirty="0" err="1" smtClean="0"/>
              <a:t>veu</a:t>
            </a:r>
            <a:r>
              <a:rPr lang="en-US" altLang="en-US" sz="2000" dirty="0" smtClean="0"/>
              <a:t> </a:t>
            </a:r>
            <a:r>
              <a:rPr lang="en-US" altLang="en-US" sz="2000" dirty="0" err="1" smtClean="0"/>
              <a:t>jove</a:t>
            </a:r>
            <a:r>
              <a:rPr lang="en-US" altLang="en-US" sz="2000" dirty="0" smtClean="0"/>
              <a:t> I </a:t>
            </a:r>
            <a:r>
              <a:rPr lang="en-US" altLang="en-US" sz="2000" dirty="0" err="1" smtClean="0"/>
              <a:t>suggerent</a:t>
            </a:r>
            <a:r>
              <a:rPr lang="en-US" altLang="en-US" sz="2000" dirty="0" smtClean="0"/>
              <a:t>, plena de </a:t>
            </a:r>
            <a:r>
              <a:rPr lang="en-US" altLang="en-US" sz="2000" dirty="0" err="1" smtClean="0"/>
              <a:t>càlida</a:t>
            </a:r>
            <a:r>
              <a:rPr lang="en-US" altLang="en-US" sz="2000" dirty="0" smtClean="0"/>
              <a:t> </a:t>
            </a:r>
            <a:r>
              <a:rPr lang="en-US" altLang="en-US" sz="2000" dirty="0" err="1" smtClean="0"/>
              <a:t>sensualitat</a:t>
            </a:r>
            <a:r>
              <a:rPr lang="en-US" altLang="en-US" sz="2000" dirty="0" smtClean="0"/>
              <a:t>, </a:t>
            </a:r>
            <a:r>
              <a:rPr lang="en-US" altLang="en-US" sz="2000" dirty="0" err="1" smtClean="0"/>
              <a:t>cantant</a:t>
            </a:r>
            <a:r>
              <a:rPr lang="en-US" altLang="en-US" sz="2000" dirty="0" smtClean="0"/>
              <a:t> com </a:t>
            </a:r>
            <a:r>
              <a:rPr lang="en-US" altLang="en-US" sz="2000" dirty="0" err="1" smtClean="0"/>
              <a:t>si</a:t>
            </a:r>
            <a:r>
              <a:rPr lang="en-US" altLang="en-US" sz="2000" dirty="0" smtClean="0"/>
              <a:t> </a:t>
            </a:r>
            <a:r>
              <a:rPr lang="en-US" altLang="en-US" sz="2000" dirty="0" err="1" smtClean="0"/>
              <a:t>expliques</a:t>
            </a:r>
            <a:r>
              <a:rPr lang="en-US" altLang="en-US" sz="2000" dirty="0" smtClean="0"/>
              <a:t> un secret, </a:t>
            </a:r>
            <a:r>
              <a:rPr lang="en-US" altLang="en-US" sz="2000" dirty="0" err="1" smtClean="0"/>
              <a:t>va</a:t>
            </a:r>
            <a:r>
              <a:rPr lang="en-US" altLang="en-US" sz="2000" dirty="0" smtClean="0"/>
              <a:t> </a:t>
            </a:r>
            <a:r>
              <a:rPr lang="en-US" altLang="en-US" sz="2000" dirty="0" err="1" smtClean="0"/>
              <a:t>captivar</a:t>
            </a:r>
            <a:r>
              <a:rPr lang="en-US" altLang="en-US" sz="2000" dirty="0" smtClean="0"/>
              <a:t> el </a:t>
            </a:r>
            <a:r>
              <a:rPr lang="en-US" altLang="en-US" sz="2000" dirty="0" err="1" smtClean="0"/>
              <a:t>directiu</a:t>
            </a:r>
            <a:r>
              <a:rPr lang="en-US" altLang="en-US" sz="2000" dirty="0" smtClean="0"/>
              <a:t> I la </a:t>
            </a:r>
            <a:r>
              <a:rPr lang="en-US" altLang="en-US" sz="2000" dirty="0" err="1" smtClean="0"/>
              <a:t>va</a:t>
            </a:r>
            <a:r>
              <a:rPr lang="en-US" altLang="en-US" sz="2000" dirty="0" smtClean="0"/>
              <a:t> </a:t>
            </a:r>
            <a:r>
              <a:rPr lang="en-US" altLang="en-US" sz="2000" dirty="0" err="1" smtClean="0"/>
              <a:t>catapultar</a:t>
            </a:r>
            <a:r>
              <a:rPr lang="en-US" altLang="en-US" sz="2000" dirty="0" smtClean="0"/>
              <a:t> a la </a:t>
            </a:r>
            <a:r>
              <a:rPr lang="en-US" altLang="en-US" sz="2000" dirty="0" err="1" smtClean="0"/>
              <a:t>fama</a:t>
            </a:r>
            <a:r>
              <a:rPr lang="en-US" altLang="en-US" sz="2000" dirty="0" smtClean="0"/>
              <a:t>. </a:t>
            </a:r>
          </a:p>
        </p:txBody>
      </p:sp>
      <p:pic>
        <p:nvPicPr>
          <p:cNvPr id="41989" name="Picture 8" descr="Resultado de imagen de norah Jones"/>
          <p:cNvPicPr>
            <a:picLocks noChangeAspect="1" noChangeArrowheads="1"/>
          </p:cNvPicPr>
          <p:nvPr/>
        </p:nvPicPr>
        <p:blipFill>
          <a:blip r:embed="rId2">
            <a:extLst>
              <a:ext uri="{28A0092B-C50C-407E-A947-70E740481C1C}">
                <a14:useLocalDpi xmlns:a14="http://schemas.microsoft.com/office/drawing/2010/main" xmlns="" val="0"/>
              </a:ext>
            </a:extLst>
          </a:blip>
          <a:srcRect l="996" t="4773" r="23248"/>
          <a:stretch>
            <a:fillRect/>
          </a:stretch>
        </p:blipFill>
        <p:spPr bwMode="auto">
          <a:xfrm>
            <a:off x="5580112" y="2545851"/>
            <a:ext cx="2906415" cy="2107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10" descr="Resultado de imagen de norah J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073" r="9187"/>
          <a:stretch>
            <a:fillRect/>
          </a:stretch>
        </p:blipFill>
        <p:spPr bwMode="auto">
          <a:xfrm>
            <a:off x="467544" y="4653136"/>
            <a:ext cx="2355850"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1" name="Picture 6" descr="Resultado de imagen de norah Jones"/>
          <p:cNvPicPr>
            <a:picLocks noChangeAspect="1" noChangeArrowheads="1"/>
          </p:cNvPicPr>
          <p:nvPr/>
        </p:nvPicPr>
        <p:blipFill>
          <a:blip r:embed="rId4">
            <a:extLst>
              <a:ext uri="{28A0092B-C50C-407E-A947-70E740481C1C}">
                <a14:useLocalDpi xmlns:a14="http://schemas.microsoft.com/office/drawing/2010/main" xmlns="" val="0"/>
              </a:ext>
            </a:extLst>
          </a:blip>
          <a:srcRect l="10617" t="5440" r="20802" b="3317"/>
          <a:stretch>
            <a:fillRect/>
          </a:stretch>
        </p:blipFill>
        <p:spPr bwMode="auto">
          <a:xfrm>
            <a:off x="5580112" y="-33714"/>
            <a:ext cx="2906415" cy="2579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625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536" y="6005"/>
            <a:ext cx="8229600" cy="1143000"/>
          </a:xfrm>
        </p:spPr>
        <p:txBody>
          <a:bodyPr/>
          <a:lstStyle/>
          <a:p>
            <a:pPr eaLnBrk="1" hangingPunct="1"/>
            <a:r>
              <a:rPr lang="en-US" altLang="en-US" dirty="0" smtClean="0"/>
              <a:t>LA FLAUTA MÀGICA</a:t>
            </a:r>
          </a:p>
        </p:txBody>
      </p:sp>
      <p:sp>
        <p:nvSpPr>
          <p:cNvPr id="43011" name="Text Placeholder 2"/>
          <p:cNvSpPr>
            <a:spLocks noGrp="1"/>
          </p:cNvSpPr>
          <p:nvPr>
            <p:ph type="body" sz="half" idx="1"/>
          </p:nvPr>
        </p:nvSpPr>
        <p:spPr>
          <a:xfrm>
            <a:off x="251520" y="908721"/>
            <a:ext cx="8784976" cy="2304256"/>
          </a:xfrm>
        </p:spPr>
        <p:txBody>
          <a:bodyPr>
            <a:normAutofit fontScale="92500" lnSpcReduction="10000"/>
          </a:bodyPr>
          <a:lstStyle/>
          <a:p>
            <a:pPr marL="0" indent="0">
              <a:buNone/>
            </a:pPr>
            <a:r>
              <a:rPr lang="en-US" altLang="en-US" sz="1800" b="1" u="sng" dirty="0">
                <a:latin typeface="Arial" panose="020B0604020202020204" pitchFamily="34" charset="0"/>
                <a:cs typeface="Arial" panose="020B0604020202020204" pitchFamily="34" charset="0"/>
              </a:rPr>
              <a:t>La </a:t>
            </a:r>
            <a:r>
              <a:rPr lang="en-US" altLang="en-US" sz="1800" b="1" u="sng" dirty="0" err="1">
                <a:latin typeface="Arial" panose="020B0604020202020204" pitchFamily="34" charset="0"/>
                <a:cs typeface="Arial" panose="020B0604020202020204" pitchFamily="34" charset="0"/>
              </a:rPr>
              <a:t>flauta</a:t>
            </a:r>
            <a:r>
              <a:rPr lang="en-US" altLang="en-US" sz="1800" b="1" u="sng" dirty="0">
                <a:latin typeface="Arial" panose="020B0604020202020204" pitchFamily="34" charset="0"/>
                <a:cs typeface="Arial" panose="020B0604020202020204" pitchFamily="34" charset="0"/>
              </a:rPr>
              <a:t> </a:t>
            </a:r>
            <a:r>
              <a:rPr lang="en-US" altLang="en-US" sz="1800" b="1" u="sng" dirty="0" err="1">
                <a:latin typeface="Arial" panose="020B0604020202020204" pitchFamily="34" charset="0"/>
                <a:cs typeface="Arial" panose="020B0604020202020204" pitchFamily="34" charset="0"/>
              </a:rPr>
              <a:t>màgica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alemany</a:t>
            </a:r>
            <a:r>
              <a:rPr lang="en-US" altLang="en-US" sz="1800" dirty="0">
                <a:latin typeface="Arial" panose="020B0604020202020204" pitchFamily="34" charset="0"/>
                <a:cs typeface="Arial" panose="020B0604020202020204" pitchFamily="34" charset="0"/>
              </a:rPr>
              <a:t> Die </a:t>
            </a:r>
            <a:r>
              <a:rPr lang="en-US" altLang="en-US" sz="1800" dirty="0" err="1">
                <a:latin typeface="Arial" panose="020B0604020202020204" pitchFamily="34" charset="0"/>
                <a:cs typeface="Arial" panose="020B0604020202020204" pitchFamily="34" charset="0"/>
              </a:rPr>
              <a:t>Zauberflöte</a:t>
            </a:r>
            <a:r>
              <a:rPr lang="en-US" altLang="en-US" sz="1800" dirty="0">
                <a:latin typeface="Arial" panose="020B0604020202020204" pitchFamily="34" charset="0"/>
                <a:cs typeface="Arial" panose="020B0604020202020204" pitchFamily="34" charset="0"/>
              </a:rPr>
              <a:t>, K. 620),</a:t>
            </a:r>
            <a:r>
              <a:rPr lang="en-US" altLang="en-US" sz="1800" dirty="0" err="1">
                <a:latin typeface="Arial" panose="020B0604020202020204" pitchFamily="34" charset="0"/>
                <a:cs typeface="Arial" panose="020B0604020202020204" pitchFamily="34" charset="0"/>
              </a:rPr>
              <a:t>és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una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òpera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còmica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alemanya</a:t>
            </a:r>
            <a:r>
              <a:rPr lang="en-US" altLang="en-US" sz="1800" dirty="0">
                <a:latin typeface="Arial" panose="020B0604020202020204" pitchFamily="34" charset="0"/>
                <a:cs typeface="Arial" panose="020B0604020202020204" pitchFamily="34" charset="0"/>
              </a:rPr>
              <a:t> de Wolfgang Amadeus Mozart, </a:t>
            </a:r>
            <a:r>
              <a:rPr lang="en-US" altLang="en-US" sz="1800" dirty="0" err="1">
                <a:latin typeface="Arial" panose="020B0604020202020204" pitchFamily="34" charset="0"/>
                <a:cs typeface="Arial" panose="020B0604020202020204" pitchFamily="34" charset="0"/>
              </a:rPr>
              <a:t>amb</a:t>
            </a:r>
            <a:r>
              <a:rPr lang="en-US" altLang="en-US" sz="1800" dirty="0">
                <a:latin typeface="Arial" panose="020B0604020202020204" pitchFamily="34" charset="0"/>
                <a:cs typeface="Arial" panose="020B0604020202020204" pitchFamily="34" charset="0"/>
              </a:rPr>
              <a:t> un </a:t>
            </a:r>
            <a:r>
              <a:rPr lang="en-US" altLang="en-US" sz="1800" dirty="0" err="1">
                <a:latin typeface="Arial" panose="020B0604020202020204" pitchFamily="34" charset="0"/>
                <a:cs typeface="Arial" panose="020B0604020202020204" pitchFamily="34" charset="0"/>
              </a:rPr>
              <a:t>llibret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d'Emanuel</a:t>
            </a:r>
            <a:r>
              <a:rPr lang="en-US" altLang="en-US" sz="1800" dirty="0">
                <a:latin typeface="Arial" panose="020B0604020202020204" pitchFamily="34" charset="0"/>
                <a:cs typeface="Arial" panose="020B0604020202020204" pitchFamily="34" charset="0"/>
              </a:rPr>
              <a:t> Schikaneder. </a:t>
            </a:r>
          </a:p>
          <a:p>
            <a:pPr marL="0" indent="0">
              <a:buNone/>
            </a:pPr>
            <a:r>
              <a:rPr lang="en-US" altLang="en-US" sz="1800" dirty="0">
                <a:latin typeface="Arial" panose="020B0604020202020204" pitchFamily="34" charset="0"/>
                <a:cs typeface="Arial" panose="020B0604020202020204" pitchFamily="34" charset="0"/>
              </a:rPr>
              <a:t>La </a:t>
            </a:r>
            <a:r>
              <a:rPr lang="en-US" altLang="en-US" sz="1800" dirty="0" err="1">
                <a:latin typeface="Arial" panose="020B0604020202020204" pitchFamily="34" charset="0"/>
                <a:cs typeface="Arial" panose="020B0604020202020204" pitchFamily="34" charset="0"/>
              </a:rPr>
              <a:t>primera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representació</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tenir</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lloc</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Viena</a:t>
            </a:r>
            <a:r>
              <a:rPr lang="en-US" altLang="en-US" sz="1800" dirty="0">
                <a:latin typeface="Arial" panose="020B0604020202020204" pitchFamily="34" charset="0"/>
                <a:cs typeface="Arial" panose="020B0604020202020204" pitchFamily="34" charset="0"/>
              </a:rPr>
              <a:t> el 30 de </a:t>
            </a:r>
            <a:r>
              <a:rPr lang="en-US" altLang="en-US" sz="1800" dirty="0" err="1">
                <a:latin typeface="Arial" panose="020B0604020202020204" pitchFamily="34" charset="0"/>
                <a:cs typeface="Arial" panose="020B0604020202020204" pitchFamily="34" charset="0"/>
              </a:rPr>
              <a:t>setembre</a:t>
            </a:r>
            <a:r>
              <a:rPr lang="en-US" altLang="en-US" sz="1800" dirty="0">
                <a:latin typeface="Arial" panose="020B0604020202020204" pitchFamily="34" charset="0"/>
                <a:cs typeface="Arial" panose="020B0604020202020204" pitchFamily="34" charset="0"/>
              </a:rPr>
              <a:t> de 1791, al Theater auf der </a:t>
            </a:r>
            <a:r>
              <a:rPr lang="en-US" altLang="en-US" sz="1800" dirty="0" err="1">
                <a:latin typeface="Arial" panose="020B0604020202020204" pitchFamily="34" charset="0"/>
                <a:cs typeface="Arial" panose="020B0604020202020204" pitchFamily="34" charset="0"/>
              </a:rPr>
              <a:t>Wieden</a:t>
            </a:r>
            <a:r>
              <a:rPr lang="en-US" altLang="en-US" sz="1800" dirty="0">
                <a:latin typeface="Arial" panose="020B0604020202020204" pitchFamily="34" charset="0"/>
                <a:cs typeface="Arial" panose="020B0604020202020204" pitchFamily="34" charset="0"/>
              </a:rPr>
              <a:t>, dos </a:t>
            </a:r>
            <a:r>
              <a:rPr lang="en-US" altLang="en-US" sz="1800" dirty="0" err="1">
                <a:latin typeface="Arial" panose="020B0604020202020204" pitchFamily="34" charset="0"/>
                <a:cs typeface="Arial" panose="020B0604020202020204" pitchFamily="34" charset="0"/>
              </a:rPr>
              <a:t>mesos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abans</a:t>
            </a:r>
            <a:r>
              <a:rPr lang="en-US" altLang="en-US" sz="1800" dirty="0">
                <a:latin typeface="Arial" panose="020B0604020202020204" pitchFamily="34" charset="0"/>
                <a:cs typeface="Arial" panose="020B0604020202020204" pitchFamily="34" charset="0"/>
              </a:rPr>
              <a:t> de la mort de Mozart, </a:t>
            </a:r>
            <a:r>
              <a:rPr lang="en-US" altLang="en-US" sz="1800" dirty="0" err="1">
                <a:latin typeface="Arial" panose="020B0604020202020204" pitchFamily="34" charset="0"/>
                <a:cs typeface="Arial" panose="020B0604020202020204" pitchFamily="34" charset="0"/>
              </a:rPr>
              <a:t>i</a:t>
            </a:r>
            <a:r>
              <a:rPr lang="en-US" altLang="en-US" sz="1800" dirty="0">
                <a:latin typeface="Arial" panose="020B0604020202020204" pitchFamily="34" charset="0"/>
                <a:cs typeface="Arial" panose="020B0604020202020204" pitchFamily="34" charset="0"/>
              </a:rPr>
              <a:t> el </a:t>
            </a:r>
            <a:r>
              <a:rPr lang="en-US" altLang="en-US" sz="1800" dirty="0" err="1">
                <a:latin typeface="Arial" panose="020B0604020202020204" pitchFamily="34" charset="0"/>
                <a:cs typeface="Arial" panose="020B0604020202020204" pitchFamily="34" charset="0"/>
              </a:rPr>
              <a:t>rol</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Tamino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fou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interpretat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pel</a:t>
            </a:r>
            <a:r>
              <a:rPr lang="en-US" altLang="en-US" sz="1800" dirty="0">
                <a:latin typeface="Arial" panose="020B0604020202020204" pitchFamily="34" charset="0"/>
                <a:cs typeface="Arial" panose="020B0604020202020204" pitchFamily="34" charset="0"/>
              </a:rPr>
              <a:t> tenor </a:t>
            </a:r>
            <a:r>
              <a:rPr lang="en-US" altLang="en-US" sz="1800" dirty="0" err="1">
                <a:latin typeface="Arial" panose="020B0604020202020204" pitchFamily="34" charset="0"/>
                <a:cs typeface="Arial" panose="020B0604020202020204" pitchFamily="34" charset="0"/>
              </a:rPr>
              <a:t>Benedikt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Schack</a:t>
            </a:r>
            <a:r>
              <a:rPr lang="en-US" altLang="en-US" sz="1800" dirty="0">
                <a:latin typeface="Arial" panose="020B0604020202020204" pitchFamily="34" charset="0"/>
                <a:cs typeface="Arial" panose="020B0604020202020204" pitchFamily="34" charset="0"/>
              </a:rPr>
              <a:t>, gran </a:t>
            </a:r>
            <a:r>
              <a:rPr lang="en-US" altLang="en-US" sz="1800" dirty="0" err="1">
                <a:latin typeface="Arial" panose="020B0604020202020204" pitchFamily="34" charset="0"/>
                <a:cs typeface="Arial" panose="020B0604020202020204" pitchFamily="34" charset="0"/>
              </a:rPr>
              <a:t>amic</a:t>
            </a:r>
            <a:r>
              <a:rPr lang="en-US" altLang="en-US" sz="1800" dirty="0">
                <a:latin typeface="Arial" panose="020B0604020202020204" pitchFamily="34" charset="0"/>
                <a:cs typeface="Arial" panose="020B0604020202020204" pitchFamily="34" charset="0"/>
              </a:rPr>
              <a:t> de Mozart. A </a:t>
            </a:r>
            <a:r>
              <a:rPr lang="en-US" altLang="en-US" sz="1800" dirty="0" err="1">
                <a:latin typeface="Arial" panose="020B0604020202020204" pitchFamily="34" charset="0"/>
                <a:cs typeface="Arial" panose="020B0604020202020204" pitchFamily="34" charset="0"/>
              </a:rPr>
              <a:t>Catalunya</a:t>
            </a:r>
            <a:r>
              <a:rPr lang="en-US" altLang="en-US" sz="1800" dirty="0">
                <a:latin typeface="Arial" panose="020B0604020202020204" pitchFamily="34" charset="0"/>
                <a:cs typeface="Arial" panose="020B0604020202020204" pitchFamily="34" charset="0"/>
              </a:rPr>
              <a:t> no </a:t>
            </a:r>
            <a:r>
              <a:rPr lang="en-US" altLang="en-US" sz="1800" dirty="0" err="1">
                <a:latin typeface="Arial" panose="020B0604020202020204" pitchFamily="34" charset="0"/>
                <a:cs typeface="Arial" panose="020B0604020202020204" pitchFamily="34" charset="0"/>
              </a:rPr>
              <a:t>s'estrenà</a:t>
            </a:r>
            <a:r>
              <a:rPr lang="en-US" altLang="en-US" sz="1800" dirty="0">
                <a:latin typeface="Arial" panose="020B0604020202020204" pitchFamily="34" charset="0"/>
                <a:cs typeface="Arial" panose="020B0604020202020204" pitchFamily="34" charset="0"/>
              </a:rPr>
              <a:t> fins al 15 de </a:t>
            </a:r>
            <a:r>
              <a:rPr lang="en-US" altLang="en-US" sz="1800" dirty="0" err="1">
                <a:latin typeface="Arial" panose="020B0604020202020204" pitchFamily="34" charset="0"/>
                <a:cs typeface="Arial" panose="020B0604020202020204" pitchFamily="34" charset="0"/>
              </a:rPr>
              <a:t>gener</a:t>
            </a:r>
            <a:r>
              <a:rPr lang="en-US" altLang="en-US" sz="1800" dirty="0">
                <a:latin typeface="Arial" panose="020B0604020202020204" pitchFamily="34" charset="0"/>
                <a:cs typeface="Arial" panose="020B0604020202020204" pitchFamily="34" charset="0"/>
              </a:rPr>
              <a:t> de 1925 al Gran </a:t>
            </a:r>
            <a:r>
              <a:rPr lang="en-US" altLang="en-US" sz="1800" dirty="0" err="1">
                <a:latin typeface="Arial" panose="020B0604020202020204" pitchFamily="34" charset="0"/>
                <a:cs typeface="Arial" panose="020B0604020202020204" pitchFamily="34" charset="0"/>
              </a:rPr>
              <a:t>Teatre</a:t>
            </a:r>
            <a:r>
              <a:rPr lang="en-US" altLang="en-US" sz="1800" dirty="0">
                <a:latin typeface="Arial" panose="020B0604020202020204" pitchFamily="34" charset="0"/>
                <a:cs typeface="Arial" panose="020B0604020202020204" pitchFamily="34" charset="0"/>
              </a:rPr>
              <a:t> del </a:t>
            </a:r>
            <a:r>
              <a:rPr lang="en-US" altLang="en-US" sz="1800" dirty="0" err="1">
                <a:latin typeface="Arial" panose="020B0604020202020204" pitchFamily="34" charset="0"/>
                <a:cs typeface="Arial" panose="020B0604020202020204" pitchFamily="34" charset="0"/>
              </a:rPr>
              <a:t>Liceu</a:t>
            </a:r>
            <a:r>
              <a:rPr lang="en-US" altLang="en-US" sz="1800" dirty="0">
                <a:latin typeface="Arial" panose="020B0604020202020204" pitchFamily="34" charset="0"/>
                <a:cs typeface="Arial" panose="020B0604020202020204" pitchFamily="34" charset="0"/>
              </a:rPr>
              <a:t>.</a:t>
            </a:r>
          </a:p>
          <a:p>
            <a:pPr marL="0" indent="0">
              <a:buNone/>
            </a:pPr>
            <a:r>
              <a:rPr lang="en-US" altLang="en-US" sz="1800" b="1" i="1" dirty="0">
                <a:latin typeface="Arial" panose="020B0604020202020204" pitchFamily="34" charset="0"/>
                <a:cs typeface="Arial" panose="020B0604020202020204" pitchFamily="34" charset="0"/>
              </a:rPr>
              <a:t>“The Queen of the night” </a:t>
            </a:r>
            <a:r>
              <a:rPr lang="en-US" altLang="en-US" sz="1800" dirty="0" err="1">
                <a:latin typeface="Arial" panose="020B0604020202020204" pitchFamily="34" charset="0"/>
                <a:cs typeface="Arial" panose="020B0604020202020204" pitchFamily="34" charset="0"/>
              </a:rPr>
              <a:t>és</a:t>
            </a:r>
            <a:r>
              <a:rPr lang="en-US" altLang="en-US" sz="1800" dirty="0">
                <a:latin typeface="Arial" panose="020B0604020202020204" pitchFamily="34" charset="0"/>
                <a:cs typeface="Arial" panose="020B0604020202020204" pitchFamily="34" charset="0"/>
              </a:rPr>
              <a:t> el </a:t>
            </a:r>
            <a:r>
              <a:rPr lang="en-US" altLang="en-US" sz="1800" dirty="0" err="1">
                <a:latin typeface="Arial" panose="020B0604020202020204" pitchFamily="34" charset="0"/>
                <a:cs typeface="Arial" panose="020B0604020202020204" pitchFamily="34" charset="0"/>
              </a:rPr>
              <a:t>personatge</a:t>
            </a:r>
            <a:r>
              <a:rPr lang="en-US" altLang="en-US" sz="1800" dirty="0">
                <a:latin typeface="Arial" panose="020B0604020202020204" pitchFamily="34" charset="0"/>
                <a:cs typeface="Arial" panose="020B0604020202020204" pitchFamily="34" charset="0"/>
              </a:rPr>
              <a:t> que </a:t>
            </a:r>
            <a:r>
              <a:rPr lang="en-US" altLang="en-US" sz="1800" dirty="0" err="1">
                <a:latin typeface="Arial" panose="020B0604020202020204" pitchFamily="34" charset="0"/>
                <a:cs typeface="Arial" panose="020B0604020202020204" pitchFamily="34" charset="0"/>
              </a:rPr>
              <a:t>amb</a:t>
            </a:r>
            <a:r>
              <a:rPr lang="en-US" altLang="en-US" sz="1800" dirty="0">
                <a:latin typeface="Arial" panose="020B0604020202020204" pitchFamily="34" charset="0"/>
                <a:cs typeface="Arial" panose="020B0604020202020204" pitchFamily="34" charset="0"/>
              </a:rPr>
              <a:t> les </a:t>
            </a:r>
            <a:r>
              <a:rPr lang="en-US" altLang="en-US" sz="1800" dirty="0" err="1">
                <a:latin typeface="Arial" panose="020B0604020202020204" pitchFamily="34" charset="0"/>
                <a:cs typeface="Arial" panose="020B0604020202020204" pitchFamily="34" charset="0"/>
              </a:rPr>
              <a:t>seves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tres</a:t>
            </a:r>
            <a:r>
              <a:rPr lang="en-US" altLang="en-US" sz="1800" dirty="0">
                <a:latin typeface="Arial" panose="020B0604020202020204" pitchFamily="34" charset="0"/>
                <a:cs typeface="Arial" panose="020B0604020202020204" pitchFamily="34" charset="0"/>
              </a:rPr>
              <a:t> dames </a:t>
            </a:r>
            <a:r>
              <a:rPr lang="en-US" altLang="en-US" sz="1800" dirty="0" err="1">
                <a:latin typeface="Arial" panose="020B0604020202020204" pitchFamily="34" charset="0"/>
                <a:cs typeface="Arial" panose="020B0604020202020204" pitchFamily="34" charset="0"/>
              </a:rPr>
              <a:t>assistents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salva</a:t>
            </a:r>
            <a:r>
              <a:rPr lang="en-US" altLang="en-US" sz="1800" dirty="0">
                <a:latin typeface="Arial" panose="020B0604020202020204" pitchFamily="34" charset="0"/>
                <a:cs typeface="Arial" panose="020B0604020202020204" pitchFamily="34" charset="0"/>
              </a:rPr>
              <a:t> al </a:t>
            </a:r>
            <a:r>
              <a:rPr lang="en-US" altLang="en-US" sz="1800" dirty="0" err="1">
                <a:latin typeface="Arial" panose="020B0604020202020204" pitchFamily="34" charset="0"/>
                <a:cs typeface="Arial" panose="020B0604020202020204" pitchFamily="34" charset="0"/>
              </a:rPr>
              <a:t>príncep</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Tamino</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l’atac</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d’una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serp</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gegant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pagament</a:t>
            </a:r>
            <a:r>
              <a:rPr lang="en-US" altLang="en-US" sz="1800" dirty="0">
                <a:latin typeface="Arial" panose="020B0604020202020204" pitchFamily="34" charset="0"/>
                <a:cs typeface="Arial" panose="020B0604020202020204" pitchFamily="34" charset="0"/>
              </a:rPr>
              <a:t>, el </a:t>
            </a:r>
            <a:r>
              <a:rPr lang="en-US" altLang="en-US" sz="1800" dirty="0" err="1">
                <a:latin typeface="Arial" panose="020B0604020202020204" pitchFamily="34" charset="0"/>
                <a:cs typeface="Arial" panose="020B0604020202020204" pitchFamily="34" charset="0"/>
              </a:rPr>
              <a:t>Tamino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compromet</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alliberar</a:t>
            </a:r>
            <a:r>
              <a:rPr lang="en-US" altLang="en-US" sz="1800" dirty="0">
                <a:latin typeface="Arial" panose="020B0604020202020204" pitchFamily="34" charset="0"/>
                <a:cs typeface="Arial" panose="020B0604020202020204" pitchFamily="34" charset="0"/>
              </a:rPr>
              <a:t> I </a:t>
            </a:r>
            <a:r>
              <a:rPr lang="en-US" altLang="en-US" sz="1800" dirty="0" err="1">
                <a:latin typeface="Arial" panose="020B0604020202020204" pitchFamily="34" charset="0"/>
                <a:cs typeface="Arial" panose="020B0604020202020204" pitchFamily="34" charset="0"/>
              </a:rPr>
              <a:t>casar</a:t>
            </a:r>
            <a:r>
              <a:rPr lang="en-US" altLang="en-US" sz="1800" dirty="0">
                <a:latin typeface="Arial" panose="020B0604020202020204" pitchFamily="34" charset="0"/>
                <a:cs typeface="Arial" panose="020B0604020202020204" pitchFamily="34" charset="0"/>
              </a:rPr>
              <a:t>-se </a:t>
            </a:r>
            <a:r>
              <a:rPr lang="en-US" altLang="en-US" sz="1800" dirty="0" err="1">
                <a:latin typeface="Arial" panose="020B0604020202020204" pitchFamily="34" charset="0"/>
                <a:cs typeface="Arial" panose="020B0604020202020204" pitchFamily="34" charset="0"/>
              </a:rPr>
              <a:t>amb</a:t>
            </a:r>
            <a:r>
              <a:rPr lang="en-US" altLang="en-US" sz="1800" dirty="0">
                <a:latin typeface="Arial" panose="020B0604020202020204" pitchFamily="34" charset="0"/>
                <a:cs typeface="Arial" panose="020B0604020202020204" pitchFamily="34" charset="0"/>
              </a:rPr>
              <a:t> la </a:t>
            </a:r>
            <a:r>
              <a:rPr lang="en-US" altLang="en-US" sz="1800" dirty="0" err="1">
                <a:latin typeface="Arial" panose="020B0604020202020204" pitchFamily="34" charset="0"/>
                <a:cs typeface="Arial" panose="020B0604020202020204" pitchFamily="34" charset="0"/>
              </a:rPr>
              <a:t>filla</a:t>
            </a:r>
            <a:r>
              <a:rPr lang="en-US" altLang="en-US" sz="1800" dirty="0">
                <a:latin typeface="Arial" panose="020B0604020202020204" pitchFamily="34" charset="0"/>
                <a:cs typeface="Arial" panose="020B0604020202020204" pitchFamily="34" charset="0"/>
              </a:rPr>
              <a:t> de la </a:t>
            </a:r>
            <a:r>
              <a:rPr lang="en-US" altLang="en-US" sz="1800" dirty="0" err="1">
                <a:latin typeface="Arial" panose="020B0604020202020204" pitchFamily="34" charset="0"/>
                <a:cs typeface="Arial" panose="020B0604020202020204" pitchFamily="34" charset="0"/>
              </a:rPr>
              <a:t>reina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presa</a:t>
            </a:r>
            <a:r>
              <a:rPr lang="en-US" altLang="en-US" sz="1800" dirty="0">
                <a:latin typeface="Arial" panose="020B0604020202020204" pitchFamily="34" charset="0"/>
                <a:cs typeface="Arial" panose="020B0604020202020204" pitchFamily="34" charset="0"/>
              </a:rPr>
              <a:t> del Sarastro. </a:t>
            </a:r>
          </a:p>
          <a:p>
            <a:pPr marL="0" indent="0">
              <a:buNone/>
            </a:pPr>
            <a:endParaRPr lang="en-US" altLang="en-US" sz="1800" dirty="0" smtClean="0">
              <a:latin typeface="Arial" panose="020B0604020202020204" pitchFamily="34" charset="0"/>
              <a:cs typeface="Arial" panose="020B0604020202020204" pitchFamily="34" charset="0"/>
            </a:endParaRPr>
          </a:p>
        </p:txBody>
      </p:sp>
      <p:sp>
        <p:nvSpPr>
          <p:cNvPr id="6" name="Content Placeholder 3"/>
          <p:cNvSpPr>
            <a:spLocks noGrp="1"/>
          </p:cNvSpPr>
          <p:nvPr>
            <p:ph sz="half" idx="2"/>
          </p:nvPr>
        </p:nvSpPr>
        <p:spPr>
          <a:xfrm>
            <a:off x="6156176" y="3315105"/>
            <a:ext cx="2844254" cy="3066223"/>
          </a:xfrm>
        </p:spPr>
        <p:txBody>
          <a:bodyPr>
            <a:noAutofit/>
          </a:bodyPr>
          <a:lstStyle/>
          <a:p>
            <a:pPr marL="0" indent="0">
              <a:buNone/>
            </a:pPr>
            <a:r>
              <a:rPr lang="en-US" altLang="en-US" sz="1800" b="1" i="1" dirty="0" smtClean="0">
                <a:latin typeface="Arial" panose="020B0604020202020204" pitchFamily="34" charset="0"/>
                <a:cs typeface="Arial" panose="020B0604020202020204" pitchFamily="34" charset="0"/>
              </a:rPr>
              <a:t>“The Queen of the night” </a:t>
            </a:r>
            <a:r>
              <a:rPr lang="en-US" altLang="en-US" sz="1800" dirty="0" err="1" smtClean="0">
                <a:latin typeface="Arial" panose="020B0604020202020204" pitchFamily="34" charset="0"/>
                <a:cs typeface="Arial" panose="020B0604020202020204" pitchFamily="34" charset="0"/>
              </a:rPr>
              <a:t>requereix</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d’una</a:t>
            </a:r>
            <a:r>
              <a:rPr lang="en-US" altLang="en-US" sz="1800" dirty="0" smtClean="0">
                <a:latin typeface="Arial" panose="020B0604020202020204" pitchFamily="34" charset="0"/>
                <a:cs typeface="Arial" panose="020B0604020202020204" pitchFamily="34" charset="0"/>
              </a:rPr>
              <a:t> soprano </a:t>
            </a:r>
            <a:r>
              <a:rPr lang="en-US" altLang="en-US" sz="1800" dirty="0" err="1" smtClean="0">
                <a:latin typeface="Arial" panose="020B0604020202020204" pitchFamily="34" charset="0"/>
                <a:cs typeface="Arial" panose="020B0604020202020204" pitchFamily="34" charset="0"/>
              </a:rPr>
              <a:t>amb</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espectacular</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domini</a:t>
            </a:r>
            <a:r>
              <a:rPr lang="en-US" altLang="en-US" sz="1800" dirty="0" smtClean="0">
                <a:latin typeface="Arial" panose="020B0604020202020204" pitchFamily="34" charset="0"/>
                <a:cs typeface="Arial" panose="020B0604020202020204" pitchFamily="34" charset="0"/>
              </a:rPr>
              <a:t> de la coloratura I de </a:t>
            </a:r>
            <a:r>
              <a:rPr lang="en-US" altLang="en-US" sz="1800" dirty="0" err="1" smtClean="0">
                <a:latin typeface="Arial" panose="020B0604020202020204" pitchFamily="34" charset="0"/>
                <a:cs typeface="Arial" panose="020B0604020202020204" pitchFamily="34" charset="0"/>
              </a:rPr>
              <a:t>moltes</a:t>
            </a:r>
            <a:r>
              <a:rPr lang="en-US" altLang="en-US" sz="1800" dirty="0" smtClean="0">
                <a:latin typeface="Arial" panose="020B0604020202020204" pitchFamily="34" charset="0"/>
                <a:cs typeface="Arial" panose="020B0604020202020204" pitchFamily="34" charset="0"/>
              </a:rPr>
              <a:t> notes </a:t>
            </a:r>
            <a:r>
              <a:rPr lang="en-US" altLang="en-US" sz="1800" dirty="0" err="1" smtClean="0">
                <a:latin typeface="Arial" panose="020B0604020202020204" pitchFamily="34" charset="0"/>
                <a:cs typeface="Arial" panose="020B0604020202020204" pitchFamily="34" charset="0"/>
              </a:rPr>
              <a:t>en</a:t>
            </a:r>
            <a:r>
              <a:rPr lang="en-US" altLang="en-US" sz="1800" dirty="0" smtClean="0">
                <a:latin typeface="Arial" panose="020B0604020202020204" pitchFamily="34" charset="0"/>
                <a:cs typeface="Arial" panose="020B0604020202020204" pitchFamily="34" charset="0"/>
              </a:rPr>
              <a:t> </a:t>
            </a:r>
            <a:r>
              <a:rPr lang="en-US" altLang="en-US" sz="1800" i="1" dirty="0" smtClean="0">
                <a:latin typeface="Arial" panose="020B0604020202020204" pitchFamily="34" charset="0"/>
                <a:cs typeface="Arial" panose="020B0604020202020204" pitchFamily="34" charset="0"/>
              </a:rPr>
              <a:t>“</a:t>
            </a:r>
            <a:r>
              <a:rPr lang="en-US" altLang="en-US" sz="1800" i="1" dirty="0" err="1" smtClean="0">
                <a:latin typeface="Arial" panose="020B0604020202020204" pitchFamily="34" charset="0"/>
                <a:cs typeface="Arial" panose="020B0604020202020204" pitchFamily="34" charset="0"/>
              </a:rPr>
              <a:t>Stacatto</a:t>
            </a:r>
            <a:r>
              <a:rPr lang="en-US" altLang="en-US" sz="1800" i="1" dirty="0" smtClean="0">
                <a:latin typeface="Arial" panose="020B0604020202020204" pitchFamily="34" charset="0"/>
                <a:cs typeface="Arial" panose="020B0604020202020204" pitchFamily="34" charset="0"/>
              </a:rPr>
              <a:t>”</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sobretot</a:t>
            </a:r>
            <a:r>
              <a:rPr lang="en-US" altLang="en-US" sz="1800" dirty="0" smtClean="0">
                <a:latin typeface="Arial" panose="020B0604020202020204" pitchFamily="34" charset="0"/>
                <a:cs typeface="Arial" panose="020B0604020202020204" pitchFamily="34" charset="0"/>
              </a:rPr>
              <a:t> a la </a:t>
            </a:r>
            <a:r>
              <a:rPr lang="en-US" altLang="en-US" sz="1800" dirty="0" err="1" smtClean="0">
                <a:latin typeface="Arial" panose="020B0604020202020204" pitchFamily="34" charset="0"/>
                <a:cs typeface="Arial" panose="020B0604020202020204" pitchFamily="34" charset="0"/>
              </a:rPr>
              <a:t>seva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ària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més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famosa</a:t>
            </a:r>
            <a:r>
              <a:rPr lang="en-US" altLang="en-US" sz="1800" dirty="0" smtClean="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 </a:t>
            </a:r>
            <a:r>
              <a:rPr lang="de-DE" sz="1800" i="1" dirty="0">
                <a:latin typeface="Arial" panose="020B0604020202020204" pitchFamily="34" charset="0"/>
                <a:cs typeface="Arial" panose="020B0604020202020204" pitchFamily="34" charset="0"/>
              </a:rPr>
              <a:t>Der Hölle Rache kocht in meinem </a:t>
            </a:r>
            <a:r>
              <a:rPr lang="de-DE" sz="1800" i="1" dirty="0" smtClean="0">
                <a:latin typeface="Arial" panose="020B0604020202020204" pitchFamily="34" charset="0"/>
                <a:cs typeface="Arial" panose="020B0604020202020204" pitchFamily="34" charset="0"/>
              </a:rPr>
              <a:t>Herzen“.  </a:t>
            </a:r>
            <a:endParaRPr lang="en-US" altLang="en-US" sz="1800" i="1" dirty="0" smtClean="0">
              <a:latin typeface="Arial" panose="020B0604020202020204" pitchFamily="34" charset="0"/>
              <a:cs typeface="Arial" panose="020B0604020202020204" pitchFamily="34" charset="0"/>
            </a:endParaRPr>
          </a:p>
        </p:txBody>
      </p:sp>
      <p:pic>
        <p:nvPicPr>
          <p:cNvPr id="4100" name="Picture 4" descr="Resultat d'imatges de la flauta mÃ gica âThe Queen of the nightâ Â Der HÃ¶lle Rache kocht in meinem Herzenâ."/>
          <p:cNvPicPr>
            <a:picLocks noChangeAspect="1" noChangeArrowheads="1"/>
          </p:cNvPicPr>
          <p:nvPr/>
        </p:nvPicPr>
        <p:blipFill>
          <a:blip r:embed="rId2"/>
          <a:srcRect/>
          <a:stretch>
            <a:fillRect/>
          </a:stretch>
        </p:blipFill>
        <p:spPr bwMode="auto">
          <a:xfrm>
            <a:off x="571472" y="3714752"/>
            <a:ext cx="5000660" cy="2012461"/>
          </a:xfrm>
          <a:prstGeom prst="rect">
            <a:avLst/>
          </a:prstGeom>
          <a:noFill/>
        </p:spPr>
      </p:pic>
    </p:spTree>
    <p:extLst>
      <p:ext uri="{BB962C8B-B14F-4D97-AF65-F5344CB8AC3E}">
        <p14:creationId xmlns:p14="http://schemas.microsoft.com/office/powerpoint/2010/main" xmlns="" val="218678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1999" y="3972"/>
            <a:ext cx="4566793" cy="1143000"/>
          </a:xfrm>
        </p:spPr>
        <p:txBody>
          <a:bodyPr/>
          <a:lstStyle/>
          <a:p>
            <a:pPr eaLnBrk="1" hangingPunct="1"/>
            <a:r>
              <a:rPr lang="en-US" altLang="en-US" dirty="0" smtClean="0"/>
              <a:t>SADE</a:t>
            </a:r>
          </a:p>
        </p:txBody>
      </p:sp>
      <p:sp>
        <p:nvSpPr>
          <p:cNvPr id="44035" name="Text Placeholder 2"/>
          <p:cNvSpPr>
            <a:spLocks noGrp="1"/>
          </p:cNvSpPr>
          <p:nvPr>
            <p:ph type="body" sz="half" idx="1"/>
          </p:nvPr>
        </p:nvSpPr>
        <p:spPr>
          <a:xfrm>
            <a:off x="107504" y="4797152"/>
            <a:ext cx="4680520" cy="1933675"/>
          </a:xfrm>
        </p:spPr>
        <p:txBody>
          <a:bodyPr>
            <a:normAutofit fontScale="92500" lnSpcReduction="10000"/>
          </a:bodyPr>
          <a:lstStyle/>
          <a:p>
            <a:pPr marL="0" indent="0" eaLnBrk="1" hangingPunct="1">
              <a:buNone/>
            </a:pPr>
            <a:r>
              <a:rPr lang="en-US" altLang="en-US" sz="2000" dirty="0" smtClean="0">
                <a:latin typeface="Arial" panose="020B0604020202020204" pitchFamily="34" charset="0"/>
                <a:cs typeface="Arial" panose="020B0604020202020204" pitchFamily="34" charset="0"/>
              </a:rPr>
              <a:t>No li </a:t>
            </a:r>
            <a:r>
              <a:rPr lang="en-US" altLang="en-US" sz="2000" dirty="0" err="1" smtClean="0">
                <a:latin typeface="Arial" panose="020B0604020202020204" pitchFamily="34" charset="0"/>
                <a:cs typeface="Arial" panose="020B0604020202020204" pitchFamily="34" charset="0"/>
              </a:rPr>
              <a:t>agradava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cantar</a:t>
            </a:r>
            <a:r>
              <a:rPr lang="en-US" altLang="en-US" sz="2000" dirty="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sinò</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escriure</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cançons</a:t>
            </a:r>
            <a:r>
              <a:rPr lang="en-US" altLang="en-US" sz="2000" dirty="0" smtClean="0">
                <a:latin typeface="Arial" panose="020B0604020202020204" pitchFamily="34" charset="0"/>
                <a:cs typeface="Arial" panose="020B0604020202020204" pitchFamily="34" charset="0"/>
              </a:rPr>
              <a:t>. Com a part de 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banda</a:t>
            </a:r>
            <a:r>
              <a:rPr lang="en-US" altLang="en-US" sz="2000" dirty="0" smtClean="0">
                <a:latin typeface="Arial" panose="020B0604020202020204" pitchFamily="34" charset="0"/>
                <a:cs typeface="Arial" panose="020B0604020202020204" pitchFamily="34" charset="0"/>
              </a:rPr>
              <a:t> Pride </a:t>
            </a:r>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haver</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superar</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por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escènica</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donar</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millor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d’ella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mateixa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decidint</a:t>
            </a:r>
            <a:r>
              <a:rPr lang="en-US" altLang="en-US" sz="2000" dirty="0" smtClean="0">
                <a:latin typeface="Arial" panose="020B0604020202020204" pitchFamily="34" charset="0"/>
                <a:cs typeface="Arial" panose="020B0604020202020204" pitchFamily="34" charset="0"/>
              </a:rPr>
              <a:t> que </a:t>
            </a:r>
            <a:r>
              <a:rPr lang="en-US" altLang="en-US" sz="2000" dirty="0" err="1" smtClean="0">
                <a:latin typeface="Arial" panose="020B0604020202020204" pitchFamily="34" charset="0"/>
                <a:cs typeface="Arial" panose="020B0604020202020204" pitchFamily="34" charset="0"/>
              </a:rPr>
              <a:t>si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havia</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cantar</a:t>
            </a:r>
            <a:r>
              <a:rPr lang="en-US" altLang="en-US" sz="2000" dirty="0" smtClean="0">
                <a:latin typeface="Arial" panose="020B0604020202020204" pitchFamily="34" charset="0"/>
                <a:cs typeface="Arial" panose="020B0604020202020204" pitchFamily="34" charset="0"/>
              </a:rPr>
              <a:t>, ho </a:t>
            </a:r>
            <a:r>
              <a:rPr lang="en-US" altLang="en-US" sz="2000" dirty="0" err="1" smtClean="0">
                <a:latin typeface="Arial" panose="020B0604020202020204" pitchFamily="34" charset="0"/>
                <a:cs typeface="Arial" panose="020B0604020202020204" pitchFamily="34" charset="0"/>
              </a:rPr>
              <a:t>faría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de forma que </a:t>
            </a:r>
            <a:r>
              <a:rPr lang="en-US" altLang="en-US" sz="2000" dirty="0" err="1" smtClean="0">
                <a:latin typeface="Arial" panose="020B0604020202020204" pitchFamily="34" charset="0"/>
                <a:cs typeface="Arial" panose="020B0604020202020204" pitchFamily="34" charset="0"/>
              </a:rPr>
              <a:t>parla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perqué</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important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un </a:t>
            </a:r>
            <a:r>
              <a:rPr lang="en-US" altLang="en-US" sz="2000" dirty="0" err="1" smtClean="0">
                <a:latin typeface="Arial" panose="020B0604020202020204" pitchFamily="34" charset="0"/>
                <a:cs typeface="Arial" panose="020B0604020202020204" pitchFamily="34" charset="0"/>
              </a:rPr>
              <a:t>mateix</a:t>
            </a:r>
            <a:r>
              <a:rPr lang="en-US" altLang="en-US" sz="2000" dirty="0" smtClean="0">
                <a:latin typeface="Arial" panose="020B0604020202020204" pitchFamily="34" charset="0"/>
                <a:cs typeface="Arial" panose="020B0604020202020204" pitchFamily="34" charset="0"/>
              </a:rPr>
              <a:t>.</a:t>
            </a:r>
          </a:p>
        </p:txBody>
      </p:sp>
      <p:sp>
        <p:nvSpPr>
          <p:cNvPr id="44036" name="Content Placeholder 3"/>
          <p:cNvSpPr>
            <a:spLocks noGrp="1"/>
          </p:cNvSpPr>
          <p:nvPr>
            <p:ph sz="half" idx="2"/>
          </p:nvPr>
        </p:nvSpPr>
        <p:spPr>
          <a:xfrm>
            <a:off x="3995936" y="1052737"/>
            <a:ext cx="5040560" cy="3456384"/>
          </a:xfrm>
        </p:spPr>
        <p:txBody>
          <a:bodyPr>
            <a:normAutofit/>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Nigèria</a:t>
            </a:r>
            <a:r>
              <a:rPr lang="en-US" altLang="en-US" sz="2000" dirty="0" smtClean="0">
                <a:latin typeface="Arial" panose="020B0604020202020204" pitchFamily="34" charset="0"/>
                <a:cs typeface="Arial" panose="020B0604020202020204" pitchFamily="34" charset="0"/>
              </a:rPr>
              <a:t> al 1959,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compositora</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productora</a:t>
            </a:r>
            <a:r>
              <a:rPr lang="en-US" altLang="en-US" sz="2000" dirty="0" smtClean="0">
                <a:latin typeface="Arial" panose="020B0604020202020204" pitchFamily="34" charset="0"/>
                <a:cs typeface="Arial" panose="020B0604020202020204" pitchFamily="34" charset="0"/>
              </a:rPr>
              <a:t> musical. </a:t>
            </a:r>
          </a:p>
          <a:p>
            <a:pPr eaLnBrk="1" hangingPunct="1"/>
            <a:r>
              <a:rPr lang="en-US" altLang="en-US" sz="2000" dirty="0" err="1" smtClean="0">
                <a:latin typeface="Arial" panose="020B0604020202020204" pitchFamily="34" charset="0"/>
                <a:cs typeface="Arial" panose="020B0604020202020204" pitchFamily="34" charset="0"/>
              </a:rPr>
              <a:t>Gèneres</a:t>
            </a:r>
            <a:r>
              <a:rPr lang="en-US" altLang="en-US" sz="2000" dirty="0" smtClean="0">
                <a:latin typeface="Arial" panose="020B0604020202020204" pitchFamily="34" charset="0"/>
                <a:cs typeface="Arial" panose="020B0604020202020204" pitchFamily="34" charset="0"/>
              </a:rPr>
              <a:t>: Soul, jazz, funk, R&amp;B, soft rock. </a:t>
            </a:r>
          </a:p>
          <a:p>
            <a:pPr eaLnBrk="1" hangingPunct="1"/>
            <a:r>
              <a:rPr lang="en-US" altLang="en-US" sz="2000" dirty="0" err="1" smtClean="0">
                <a:latin typeface="Arial" panose="020B0604020202020204" pitchFamily="34" charset="0"/>
                <a:cs typeface="Arial" panose="020B0604020202020204" pitchFamily="34" charset="0"/>
              </a:rPr>
              <a:t>D’adolescent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escoltava</a:t>
            </a:r>
            <a:r>
              <a:rPr lang="en-US" altLang="en-US" sz="2000" dirty="0" smtClean="0">
                <a:latin typeface="Arial" panose="020B0604020202020204" pitchFamily="34" charset="0"/>
                <a:cs typeface="Arial" panose="020B0604020202020204" pitchFamily="34" charset="0"/>
              </a:rPr>
              <a:t> Nina Simone, </a:t>
            </a:r>
            <a:r>
              <a:rPr lang="en-US" altLang="en-US" sz="2000" dirty="0" err="1" smtClean="0">
                <a:latin typeface="Arial" panose="020B0604020202020204" pitchFamily="34" charset="0"/>
                <a:cs typeface="Arial" panose="020B0604020202020204" pitchFamily="34" charset="0"/>
              </a:rPr>
              <a:t>Pegy</a:t>
            </a:r>
            <a:r>
              <a:rPr lang="en-US" altLang="en-US" sz="2000" dirty="0" smtClean="0">
                <a:latin typeface="Arial" panose="020B0604020202020204" pitchFamily="34" charset="0"/>
                <a:cs typeface="Arial" panose="020B0604020202020204" pitchFamily="34" charset="0"/>
              </a:rPr>
              <a:t> Lee I </a:t>
            </a:r>
            <a:r>
              <a:rPr lang="en-US" altLang="en-US" sz="2000" dirty="0" err="1" smtClean="0">
                <a:latin typeface="Arial" panose="020B0604020202020204" pitchFamily="34" charset="0"/>
                <a:cs typeface="Arial" panose="020B0604020202020204" pitchFamily="34" charset="0"/>
              </a:rPr>
              <a:t>Astrud</a:t>
            </a:r>
            <a:r>
              <a:rPr lang="en-US" altLang="en-US" sz="2000" dirty="0" smtClean="0">
                <a:latin typeface="Arial" panose="020B0604020202020204" pitchFamily="34" charset="0"/>
                <a:cs typeface="Arial" panose="020B0604020202020204" pitchFamily="34" charset="0"/>
              </a:rPr>
              <a:t> Gilberto. </a:t>
            </a:r>
          </a:p>
          <a:p>
            <a:pPr eaLnBrk="1" hangingPunct="1"/>
            <a:r>
              <a:rPr lang="en-US" altLang="en-US" sz="2000" b="1" i="1" dirty="0" smtClean="0">
                <a:latin typeface="Arial" panose="020B0604020202020204" pitchFamily="34" charset="0"/>
                <a:cs typeface="Arial" panose="020B0604020202020204" pitchFamily="34" charset="0"/>
              </a:rPr>
              <a:t>Your love is king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primer </a:t>
            </a:r>
            <a:r>
              <a:rPr lang="en-US" altLang="en-US" sz="2000" dirty="0" err="1" smtClean="0">
                <a:latin typeface="Arial" panose="020B0604020202020204" pitchFamily="34" charset="0"/>
                <a:cs typeface="Arial" panose="020B0604020202020204" pitchFamily="34" charset="0"/>
              </a:rPr>
              <a:t>èxit</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Altres</a:t>
            </a:r>
            <a:r>
              <a:rPr lang="en-US" altLang="en-US" sz="2000" dirty="0" smtClean="0">
                <a:latin typeface="Arial" panose="020B0604020202020204" pitchFamily="34" charset="0"/>
                <a:cs typeface="Arial" panose="020B0604020202020204" pitchFamily="34" charset="0"/>
              </a:rPr>
              <a:t> grans </a:t>
            </a:r>
            <a:r>
              <a:rPr lang="en-US" altLang="en-US" sz="2000" dirty="0" err="1" smtClean="0">
                <a:latin typeface="Arial" panose="020B0604020202020204" pitchFamily="34" charset="0"/>
                <a:cs typeface="Arial" panose="020B0604020202020204" pitchFamily="34" charset="0"/>
              </a:rPr>
              <a:t>èxits</a:t>
            </a:r>
            <a:r>
              <a:rPr lang="en-US" altLang="en-US" sz="2000" dirty="0" smtClean="0">
                <a:latin typeface="Arial" panose="020B0604020202020204" pitchFamily="34" charset="0"/>
                <a:cs typeface="Arial" panose="020B0604020202020204" pitchFamily="34" charset="0"/>
              </a:rPr>
              <a:t> van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a:t>
            </a:r>
            <a:r>
              <a:rPr lang="en-US" altLang="en-US" sz="2000" b="1" i="1" dirty="0" smtClean="0">
                <a:latin typeface="Arial" panose="020B0604020202020204" pitchFamily="34" charset="0"/>
                <a:cs typeface="Arial" panose="020B0604020202020204" pitchFamily="34" charset="0"/>
              </a:rPr>
              <a:t>“Smooth Operator”, “Why can’t we live together”, “Hang on to your love”</a:t>
            </a:r>
            <a:r>
              <a:rPr lang="en-US" altLang="en-US" sz="2000" dirty="0" smtClean="0">
                <a:latin typeface="Arial" panose="020B0604020202020204" pitchFamily="34" charset="0"/>
                <a:cs typeface="Arial" panose="020B0604020202020204" pitchFamily="34" charset="0"/>
              </a:rPr>
              <a:t> </a:t>
            </a:r>
          </a:p>
          <a:p>
            <a:pPr marL="0" indent="0" eaLnBrk="1" hangingPunct="1">
              <a:buNone/>
            </a:pPr>
            <a:endParaRPr lang="en-US" altLang="en-US" sz="2000" dirty="0" smtClean="0">
              <a:latin typeface="Arial" panose="020B0604020202020204" pitchFamily="34" charset="0"/>
              <a:cs typeface="Arial" panose="020B0604020202020204" pitchFamily="34" charset="0"/>
            </a:endParaRPr>
          </a:p>
        </p:txBody>
      </p:sp>
      <p:pic>
        <p:nvPicPr>
          <p:cNvPr id="4100" name="Picture 4" descr="Resultado de imagen de sad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1000108"/>
            <a:ext cx="3201979" cy="3201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6" descr="Resultado de imagen de sa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Resultado de imagen de sa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Resultat d'imatges de sade"/>
          <p:cNvPicPr>
            <a:picLocks noChangeAspect="1" noChangeArrowheads="1"/>
          </p:cNvPicPr>
          <p:nvPr/>
        </p:nvPicPr>
        <p:blipFill>
          <a:blip r:embed="rId3" cstate="print"/>
          <a:srcRect/>
          <a:stretch>
            <a:fillRect/>
          </a:stretch>
        </p:blipFill>
        <p:spPr bwMode="auto">
          <a:xfrm>
            <a:off x="5929322" y="4643446"/>
            <a:ext cx="2000224" cy="2000224"/>
          </a:xfrm>
          <a:prstGeom prst="rect">
            <a:avLst/>
          </a:prstGeom>
          <a:noFill/>
        </p:spPr>
      </p:pic>
    </p:spTree>
    <p:extLst>
      <p:ext uri="{BB962C8B-B14F-4D97-AF65-F5344CB8AC3E}">
        <p14:creationId xmlns:p14="http://schemas.microsoft.com/office/powerpoint/2010/main" xmlns="" val="101582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131840" y="0"/>
            <a:ext cx="6012160" cy="1143000"/>
          </a:xfrm>
        </p:spPr>
        <p:txBody>
          <a:bodyPr/>
          <a:lstStyle/>
          <a:p>
            <a:r>
              <a:rPr lang="en-US" altLang="en-US" dirty="0" smtClean="0"/>
              <a:t>SARAH VAUGHAN</a:t>
            </a:r>
          </a:p>
        </p:txBody>
      </p:sp>
      <p:sp>
        <p:nvSpPr>
          <p:cNvPr id="45059" name="Text Placeholder 2"/>
          <p:cNvSpPr>
            <a:spLocks noGrp="1"/>
          </p:cNvSpPr>
          <p:nvPr>
            <p:ph type="body" sz="half" idx="1"/>
          </p:nvPr>
        </p:nvSpPr>
        <p:spPr>
          <a:xfrm>
            <a:off x="179512" y="5373216"/>
            <a:ext cx="4968552" cy="1357611"/>
          </a:xfrm>
        </p:spPr>
        <p:txBody>
          <a:bodyPr>
            <a:normAutofit fontScale="92500" lnSpcReduction="10000"/>
          </a:bodyPr>
          <a:lstStyle/>
          <a:p>
            <a:pPr marL="0" indent="0">
              <a:buNone/>
            </a:pPr>
            <a:r>
              <a:rPr lang="en-US" altLang="en-US" sz="1800" dirty="0" err="1" smtClean="0">
                <a:latin typeface="Arial" panose="020B0604020202020204" pitchFamily="34" charset="0"/>
                <a:cs typeface="Arial" panose="020B0604020202020204" pitchFamily="34" charset="0"/>
              </a:rPr>
              <a:t>Va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començar</a:t>
            </a:r>
            <a:r>
              <a:rPr lang="en-US" altLang="en-US" sz="1800" dirty="0" smtClean="0">
                <a:latin typeface="Arial" panose="020B0604020202020204" pitchFamily="34" charset="0"/>
                <a:cs typeface="Arial" panose="020B0604020202020204" pitchFamily="34" charset="0"/>
              </a:rPr>
              <a:t> participant </a:t>
            </a:r>
            <a:r>
              <a:rPr lang="en-US" altLang="en-US" sz="1800" dirty="0" err="1" smtClean="0">
                <a:latin typeface="Arial" panose="020B0604020202020204" pitchFamily="34" charset="0"/>
                <a:cs typeface="Arial" panose="020B0604020202020204" pitchFamily="34" charset="0"/>
              </a:rPr>
              <a:t>en</a:t>
            </a:r>
            <a:r>
              <a:rPr lang="en-US" altLang="en-US" sz="1800" dirty="0" smtClean="0">
                <a:latin typeface="Arial" panose="020B0604020202020204" pitchFamily="34" charset="0"/>
                <a:cs typeface="Arial" panose="020B0604020202020204" pitchFamily="34" charset="0"/>
              </a:rPr>
              <a:t> un concurs, on </a:t>
            </a:r>
            <a:r>
              <a:rPr lang="en-US" altLang="en-US" sz="1800" dirty="0" err="1" smtClean="0">
                <a:latin typeface="Arial" panose="020B0604020202020204" pitchFamily="34" charset="0"/>
                <a:cs typeface="Arial" panose="020B0604020202020204" pitchFamily="34" charset="0"/>
              </a:rPr>
              <a:t>ella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tocava</a:t>
            </a:r>
            <a:r>
              <a:rPr lang="en-US" altLang="en-US" sz="1800" dirty="0" smtClean="0">
                <a:latin typeface="Arial" panose="020B0604020202020204" pitchFamily="34" charset="0"/>
                <a:cs typeface="Arial" panose="020B0604020202020204" pitchFamily="34" charset="0"/>
              </a:rPr>
              <a:t> el piano I </a:t>
            </a:r>
            <a:r>
              <a:rPr lang="en-US" altLang="en-US" sz="1800" dirty="0" err="1" smtClean="0">
                <a:latin typeface="Arial" panose="020B0604020202020204" pitchFamily="34" charset="0"/>
                <a:cs typeface="Arial" panose="020B0604020202020204" pitchFamily="34" charset="0"/>
              </a:rPr>
              <a:t>més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tard</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competir</a:t>
            </a:r>
            <a:r>
              <a:rPr lang="en-US" altLang="en-US" sz="1800" dirty="0" smtClean="0">
                <a:latin typeface="Arial" panose="020B0604020202020204" pitchFamily="34" charset="0"/>
                <a:cs typeface="Arial" panose="020B0604020202020204" pitchFamily="34" charset="0"/>
              </a:rPr>
              <a:t> com a </a:t>
            </a:r>
            <a:r>
              <a:rPr lang="en-US" altLang="en-US" sz="1800" dirty="0" err="1" smtClean="0">
                <a:latin typeface="Arial" panose="020B0604020202020204" pitchFamily="34" charset="0"/>
                <a:cs typeface="Arial" panose="020B0604020202020204" pitchFamily="34" charset="0"/>
              </a:rPr>
              <a:t>cantant</a:t>
            </a:r>
            <a:r>
              <a:rPr lang="en-US" altLang="en-US" sz="1800" dirty="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amb</a:t>
            </a:r>
            <a:r>
              <a:rPr lang="en-US" altLang="en-US" sz="1800" dirty="0" smtClean="0">
                <a:latin typeface="Arial" panose="020B0604020202020204" pitchFamily="34" charset="0"/>
                <a:cs typeface="Arial" panose="020B0604020202020204" pitchFamily="34" charset="0"/>
              </a:rPr>
              <a:t> la </a:t>
            </a:r>
            <a:r>
              <a:rPr lang="en-US" altLang="en-US" sz="1800" dirty="0" err="1" smtClean="0">
                <a:latin typeface="Arial" panose="020B0604020202020204" pitchFamily="34" charset="0"/>
                <a:cs typeface="Arial" panose="020B0604020202020204" pitchFamily="34" charset="0"/>
              </a:rPr>
              <a:t>cançò</a:t>
            </a:r>
            <a:r>
              <a:rPr lang="en-US" altLang="en-US" sz="1800" dirty="0" smtClean="0">
                <a:latin typeface="Arial" panose="020B0604020202020204" pitchFamily="34" charset="0"/>
                <a:cs typeface="Arial" panose="020B0604020202020204" pitchFamily="34" charset="0"/>
              </a:rPr>
              <a:t> </a:t>
            </a:r>
            <a:r>
              <a:rPr lang="en-US" altLang="en-US" sz="1800" i="1" dirty="0" smtClean="0">
                <a:latin typeface="Arial" panose="020B0604020202020204" pitchFamily="34" charset="0"/>
                <a:cs typeface="Arial" panose="020B0604020202020204" pitchFamily="34" charset="0"/>
              </a:rPr>
              <a:t>Body and Soul</a:t>
            </a:r>
            <a:r>
              <a:rPr lang="en-US" altLang="en-US" sz="1800" dirty="0" smtClean="0">
                <a:latin typeface="Arial" panose="020B0604020202020204" pitchFamily="34" charset="0"/>
                <a:cs typeface="Arial" panose="020B0604020202020204" pitchFamily="34" charset="0"/>
              </a:rPr>
              <a:t> I </a:t>
            </a:r>
            <a:r>
              <a:rPr lang="en-US" altLang="en-US" sz="1800" dirty="0" err="1" smtClean="0">
                <a:latin typeface="Arial" panose="020B0604020202020204" pitchFamily="34" charset="0"/>
                <a:cs typeface="Arial" panose="020B0604020202020204" pitchFamily="34" charset="0"/>
              </a:rPr>
              <a:t>va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guanyar</a:t>
            </a:r>
            <a:r>
              <a:rPr lang="en-US" altLang="en-US" sz="1800" dirty="0" smtClean="0">
                <a:latin typeface="Arial" panose="020B0604020202020204" pitchFamily="34" charset="0"/>
                <a:cs typeface="Arial" panose="020B0604020202020204" pitchFamily="34" charset="0"/>
              </a:rPr>
              <a:t>. El </a:t>
            </a:r>
            <a:r>
              <a:rPr lang="en-US" altLang="en-US" sz="1800" dirty="0" err="1" smtClean="0">
                <a:latin typeface="Arial" panose="020B0604020202020204" pitchFamily="34" charset="0"/>
                <a:cs typeface="Arial" panose="020B0604020202020204" pitchFamily="34" charset="0"/>
              </a:rPr>
              <a:t>premi</a:t>
            </a:r>
            <a:r>
              <a:rPr lang="en-US" altLang="en-US" sz="1800" dirty="0" smtClean="0">
                <a:latin typeface="Arial" panose="020B0604020202020204" pitchFamily="34" charset="0"/>
                <a:cs typeface="Arial" panose="020B0604020202020204" pitchFamily="34" charset="0"/>
              </a:rPr>
              <a:t> van </a:t>
            </a:r>
            <a:r>
              <a:rPr lang="en-US" altLang="en-US" sz="1800" dirty="0" err="1" smtClean="0">
                <a:latin typeface="Arial" panose="020B0604020202020204" pitchFamily="34" charset="0"/>
                <a:cs typeface="Arial" panose="020B0604020202020204" pitchFamily="34" charset="0"/>
              </a:rPr>
              <a:t>ser</a:t>
            </a:r>
            <a:r>
              <a:rPr lang="en-US" altLang="en-US" sz="1800" dirty="0" smtClean="0">
                <a:latin typeface="Arial" panose="020B0604020202020204" pitchFamily="34" charset="0"/>
                <a:cs typeface="Arial" panose="020B0604020202020204" pitchFamily="34" charset="0"/>
              </a:rPr>
              <a:t> 10 </a:t>
            </a:r>
            <a:r>
              <a:rPr lang="en-US" altLang="en-US" sz="1800" dirty="0" err="1" smtClean="0">
                <a:latin typeface="Arial" panose="020B0604020202020204" pitchFamily="34" charset="0"/>
                <a:cs typeface="Arial" panose="020B0604020202020204" pitchFamily="34" charset="0"/>
              </a:rPr>
              <a:t>dòlars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uns</a:t>
            </a:r>
            <a:r>
              <a:rPr lang="en-US" altLang="en-US" sz="1800" dirty="0" smtClean="0">
                <a:latin typeface="Arial" panose="020B0604020202020204" pitchFamily="34" charset="0"/>
                <a:cs typeface="Arial" panose="020B0604020202020204" pitchFamily="34" charset="0"/>
              </a:rPr>
              <a:t> 11 euros) </a:t>
            </a:r>
            <a:r>
              <a:rPr lang="en-US" altLang="en-US" sz="1800" dirty="0" err="1" smtClean="0">
                <a:latin typeface="Arial" panose="020B0604020202020204" pitchFamily="34" charset="0"/>
                <a:cs typeface="Arial" panose="020B0604020202020204" pitchFamily="34" charset="0"/>
              </a:rPr>
              <a:t>però</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va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fer</a:t>
            </a:r>
            <a:r>
              <a:rPr lang="en-US" altLang="en-US" sz="1800" dirty="0" smtClean="0">
                <a:latin typeface="Arial" panose="020B0604020202020204" pitchFamily="34" charset="0"/>
                <a:cs typeface="Arial" panose="020B0604020202020204" pitchFamily="34" charset="0"/>
              </a:rPr>
              <a:t> de </a:t>
            </a:r>
            <a:r>
              <a:rPr lang="en-US" altLang="en-US" sz="1800" dirty="0" err="1" smtClean="0">
                <a:latin typeface="Arial" panose="020B0604020202020204" pitchFamily="34" charset="0"/>
                <a:cs typeface="Arial" panose="020B0604020202020204" pitchFamily="34" charset="0"/>
              </a:rPr>
              <a:t>telonera</a:t>
            </a:r>
            <a:r>
              <a:rPr lang="en-US" altLang="en-US" sz="1800" dirty="0" smtClean="0">
                <a:latin typeface="Arial" panose="020B0604020202020204" pitchFamily="34" charset="0"/>
                <a:cs typeface="Arial" panose="020B0604020202020204" pitchFamily="34" charset="0"/>
              </a:rPr>
              <a:t> de Ella Fitzgerald.  </a:t>
            </a:r>
          </a:p>
        </p:txBody>
      </p:sp>
      <p:sp>
        <p:nvSpPr>
          <p:cNvPr id="45060" name="Content Placeholder 3"/>
          <p:cNvSpPr>
            <a:spLocks noGrp="1"/>
          </p:cNvSpPr>
          <p:nvPr>
            <p:ph sz="half" idx="2"/>
          </p:nvPr>
        </p:nvSpPr>
        <p:spPr>
          <a:xfrm>
            <a:off x="3347864" y="1124745"/>
            <a:ext cx="5616624" cy="4104456"/>
          </a:xfrm>
        </p:spPr>
        <p:txBody>
          <a:bodyPr>
            <a:normAutofit/>
          </a:bodyPr>
          <a:lstStyle/>
          <a:p>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al 1924, era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música</a:t>
            </a:r>
            <a:r>
              <a:rPr lang="en-US" altLang="en-US" sz="2000" dirty="0" smtClean="0">
                <a:latin typeface="Arial" panose="020B0604020202020204" pitchFamily="34" charset="0"/>
                <a:cs typeface="Arial" panose="020B0604020202020204" pitchFamily="34" charset="0"/>
              </a:rPr>
              <a:t> de Jazz I </a:t>
            </a:r>
            <a:r>
              <a:rPr lang="en-US" altLang="en-US" sz="2000" dirty="0" err="1" smtClean="0">
                <a:latin typeface="Arial" panose="020B0604020202020204" pitchFamily="34" charset="0"/>
                <a:cs typeface="Arial" panose="020B0604020202020204" pitchFamily="34" charset="0"/>
              </a:rPr>
              <a:t>pianista</a:t>
            </a:r>
            <a:r>
              <a:rPr lang="en-US" altLang="en-US" sz="2000" dirty="0" smtClean="0">
                <a:latin typeface="Arial" panose="020B0604020202020204" pitchFamily="34" charset="0"/>
                <a:cs typeface="Arial" panose="020B0604020202020204" pitchFamily="34" charset="0"/>
              </a:rPr>
              <a:t>.</a:t>
            </a:r>
          </a:p>
          <a:p>
            <a:r>
              <a:rPr lang="en-US" altLang="en-US" sz="2000" dirty="0" err="1" smtClean="0">
                <a:latin typeface="Arial" panose="020B0604020202020204" pitchFamily="34" charset="0"/>
                <a:cs typeface="Arial" panose="020B0604020202020204" pitchFamily="34" charset="0"/>
              </a:rPr>
              <a:t>Anomenada</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Sassy</a:t>
            </a:r>
            <a:r>
              <a:rPr lang="en-US" altLang="en-US" sz="2000" dirty="0" smtClean="0">
                <a:latin typeface="Arial" panose="020B0604020202020204" pitchFamily="34" charset="0"/>
                <a:cs typeface="Arial" panose="020B0604020202020204" pitchFamily="34" charset="0"/>
              </a:rPr>
              <a:t> I </a:t>
            </a:r>
            <a:r>
              <a:rPr lang="en-US" altLang="en-US" sz="2000" i="1" dirty="0" smtClean="0">
                <a:latin typeface="Arial" panose="020B0604020202020204" pitchFamily="34" charset="0"/>
                <a:cs typeface="Arial" panose="020B0604020202020204" pitchFamily="34" charset="0"/>
              </a:rPr>
              <a:t>La Divina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considerada</a:t>
            </a:r>
            <a:r>
              <a:rPr lang="en-US" altLang="en-US" sz="2000" dirty="0" smtClean="0">
                <a:latin typeface="Arial" panose="020B0604020202020204" pitchFamily="34" charset="0"/>
                <a:cs typeface="Arial" panose="020B0604020202020204" pitchFamily="34" charset="0"/>
              </a:rPr>
              <a:t> per molts com la </a:t>
            </a:r>
            <a:r>
              <a:rPr lang="en-US" altLang="en-US" sz="2000" dirty="0" err="1" smtClean="0">
                <a:latin typeface="Arial" panose="020B0604020202020204" pitchFamily="34" charset="0"/>
                <a:cs typeface="Arial" panose="020B0604020202020204" pitchFamily="34" charset="0"/>
              </a:rPr>
              <a:t>més</a:t>
            </a:r>
            <a:r>
              <a:rPr lang="en-US" altLang="en-US" sz="2000" dirty="0" smtClean="0">
                <a:latin typeface="Arial" panose="020B0604020202020204" pitchFamily="34" charset="0"/>
                <a:cs typeface="Arial" panose="020B0604020202020204" pitchFamily="34" charset="0"/>
              </a:rPr>
              <a:t> important I influent </a:t>
            </a:r>
            <a:r>
              <a:rPr lang="en-US" altLang="en-US" sz="2000" dirty="0" err="1" smtClean="0">
                <a:latin typeface="Arial" panose="020B0604020202020204" pitchFamily="34" charset="0"/>
                <a:cs typeface="Arial" panose="020B0604020202020204" pitchFamily="34" charset="0"/>
              </a:rPr>
              <a:t>veu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femenina</a:t>
            </a:r>
            <a:r>
              <a:rPr lang="en-US" altLang="en-US" sz="2000" dirty="0" smtClean="0">
                <a:latin typeface="Arial" panose="020B0604020202020204" pitchFamily="34" charset="0"/>
                <a:cs typeface="Arial" panose="020B0604020202020204" pitchFamily="34" charset="0"/>
              </a:rPr>
              <a:t> del jazz. </a:t>
            </a:r>
          </a:p>
          <a:p>
            <a:r>
              <a:rPr lang="en-US" altLang="en-US" sz="2000" dirty="0" smtClean="0">
                <a:latin typeface="Arial" panose="020B0604020202020204" pitchFamily="34" charset="0"/>
                <a:cs typeface="Arial" panose="020B0604020202020204" pitchFamily="34" charset="0"/>
              </a:rPr>
              <a:t>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caracterítza</a:t>
            </a:r>
            <a:r>
              <a:rPr lang="en-US" altLang="en-US" sz="2000" dirty="0" smtClean="0">
                <a:latin typeface="Arial" panose="020B0604020202020204" pitchFamily="34" charset="0"/>
                <a:cs typeface="Arial" panose="020B0604020202020204" pitchFamily="34" charset="0"/>
              </a:rPr>
              <a:t> per 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tonalitat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greu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enorme</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versatilitat</a:t>
            </a:r>
            <a:r>
              <a:rPr lang="en-US" altLang="en-US" sz="2000" dirty="0" smtClean="0">
                <a:latin typeface="Arial" panose="020B0604020202020204" pitchFamily="34" charset="0"/>
                <a:cs typeface="Arial" panose="020B0604020202020204" pitchFamily="34" charset="0"/>
              </a:rPr>
              <a:t> I control del vibrato. </a:t>
            </a:r>
          </a:p>
          <a:p>
            <a:r>
              <a:rPr lang="en-US" altLang="en-US" sz="2000" dirty="0" smtClean="0">
                <a:latin typeface="Arial" panose="020B0604020202020204" pitchFamily="34" charset="0"/>
                <a:cs typeface="Arial" panose="020B0604020202020204" pitchFamily="34" charset="0"/>
              </a:rPr>
              <a:t>De les </a:t>
            </a:r>
            <a:r>
              <a:rPr lang="en-US" altLang="en-US" sz="2000" dirty="0" err="1" smtClean="0">
                <a:latin typeface="Arial" panose="020B0604020202020204" pitchFamily="34" charset="0"/>
                <a:cs typeface="Arial" panose="020B0604020202020204" pitchFamily="34" charset="0"/>
              </a:rPr>
              <a:t>primeres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vocalistes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incorporar</a:t>
            </a:r>
            <a:r>
              <a:rPr lang="en-US" altLang="en-US" sz="2000" dirty="0" smtClean="0">
                <a:latin typeface="Arial" panose="020B0604020202020204" pitchFamily="34" charset="0"/>
                <a:cs typeface="Arial" panose="020B0604020202020204" pitchFamily="34" charset="0"/>
              </a:rPr>
              <a:t> el bebop al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cant. </a:t>
            </a:r>
          </a:p>
          <a:p>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mestra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el scat, </a:t>
            </a:r>
            <a:r>
              <a:rPr lang="en-US" altLang="en-US" sz="2000" dirty="0" err="1" smtClean="0">
                <a:latin typeface="Arial" panose="020B0604020202020204" pitchFamily="34" charset="0"/>
                <a:cs typeface="Arial" panose="020B0604020202020204" pitchFamily="34" charset="0"/>
              </a:rPr>
              <a:t>inventat</a:t>
            </a:r>
            <a:r>
              <a:rPr lang="en-US" altLang="en-US" sz="2000" dirty="0" smtClean="0">
                <a:latin typeface="Arial" panose="020B0604020202020204" pitchFamily="34" charset="0"/>
                <a:cs typeface="Arial" panose="020B0604020202020204" pitchFamily="34" charset="0"/>
              </a:rPr>
              <a:t> per la Ella Fitzgerald. </a:t>
            </a:r>
          </a:p>
        </p:txBody>
      </p:sp>
      <p:pic>
        <p:nvPicPr>
          <p:cNvPr id="5122" name="Picture 2" descr="Resultado de imagen de sarah vaugh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5095290"/>
            <a:ext cx="3023658" cy="170080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0"/>
            <a:ext cx="2456252" cy="29969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2935150"/>
            <a:ext cx="2456252" cy="20239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443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347864" y="-26988"/>
            <a:ext cx="5544616" cy="1143001"/>
          </a:xfrm>
        </p:spPr>
        <p:txBody>
          <a:bodyPr/>
          <a:lstStyle/>
          <a:p>
            <a:pPr eaLnBrk="1" hangingPunct="1"/>
            <a:r>
              <a:rPr lang="en-US" altLang="en-US" dirty="0" smtClean="0"/>
              <a:t>SIA</a:t>
            </a:r>
          </a:p>
        </p:txBody>
      </p:sp>
      <p:sp>
        <p:nvSpPr>
          <p:cNvPr id="46083" name="Text Placeholder 2"/>
          <p:cNvSpPr>
            <a:spLocks noGrp="1"/>
          </p:cNvSpPr>
          <p:nvPr>
            <p:ph type="body" sz="half" idx="1"/>
          </p:nvPr>
        </p:nvSpPr>
        <p:spPr>
          <a:xfrm>
            <a:off x="3203575" y="885825"/>
            <a:ext cx="5832475" cy="4525963"/>
          </a:xfrm>
        </p:spPr>
        <p:txBody>
          <a:bodyPr>
            <a:normAutofit/>
          </a:bodyPr>
          <a:lstStyle/>
          <a:p>
            <a:pPr eaLnBrk="1" hangingPunct="1"/>
            <a:r>
              <a:rPr lang="en-US" altLang="en-US" sz="2200" smtClean="0">
                <a:latin typeface="Arial" charset="0"/>
                <a:cs typeface="Arial" charset="0"/>
              </a:rPr>
              <a:t>Nascuda al 1975, és cantant, productora i compositora Australiana.</a:t>
            </a:r>
          </a:p>
          <a:p>
            <a:pPr eaLnBrk="1" hangingPunct="1"/>
            <a:r>
              <a:rPr lang="en-US" altLang="en-US" sz="2200" smtClean="0">
                <a:latin typeface="Arial" charset="0"/>
                <a:cs typeface="Arial" charset="0"/>
              </a:rPr>
              <a:t>Gèneres: Pop, dream pop, indie pop, electrònica, trip hop, Jazz, alternatiu.</a:t>
            </a:r>
          </a:p>
          <a:p>
            <a:pPr eaLnBrk="1" hangingPunct="1"/>
            <a:r>
              <a:rPr lang="en-US" altLang="en-US" sz="2200" smtClean="0">
                <a:latin typeface="Arial" charset="0"/>
                <a:cs typeface="Arial" charset="0"/>
              </a:rPr>
              <a:t>Va ser descoberta com a cantant en un bar de karaoke a Italia, mentre passava un any sabàtic de la universitat. </a:t>
            </a:r>
          </a:p>
          <a:p>
            <a:pPr eaLnBrk="1" hangingPunct="1"/>
            <a:r>
              <a:rPr lang="en-US" altLang="en-US" sz="2200" smtClean="0">
                <a:latin typeface="Arial" charset="0"/>
                <a:cs typeface="Arial" charset="0"/>
              </a:rPr>
              <a:t>Ha colaborat entre d’altres amb Jamiroquai, Zero 7, Christina Aguilera, David Guetta, Rihanna I Katy Perry</a:t>
            </a:r>
          </a:p>
        </p:txBody>
      </p:sp>
      <p:sp>
        <p:nvSpPr>
          <p:cNvPr id="46084" name="Content Placeholder 3"/>
          <p:cNvSpPr>
            <a:spLocks noGrp="1"/>
          </p:cNvSpPr>
          <p:nvPr>
            <p:ph sz="half" idx="2"/>
          </p:nvPr>
        </p:nvSpPr>
        <p:spPr>
          <a:xfrm>
            <a:off x="179388" y="5300663"/>
            <a:ext cx="4752975" cy="1430337"/>
          </a:xfrm>
        </p:spPr>
        <p:txBody>
          <a:bodyPr>
            <a:normAutofit lnSpcReduction="10000"/>
          </a:bodyPr>
          <a:lstStyle/>
          <a:p>
            <a:pPr marL="0" indent="0" eaLnBrk="1" hangingPunct="1">
              <a:buFont typeface="Arial" charset="0"/>
              <a:buNone/>
            </a:pPr>
            <a:r>
              <a:rPr lang="en-US" altLang="en-US" sz="1800" smtClean="0">
                <a:latin typeface="Arial" charset="0"/>
                <a:cs typeface="Arial" charset="0"/>
              </a:rPr>
              <a:t>“Chandelier” (2014) i la ballarina de 12 anys que apareix al video (Maddie Ziegler) fou un èxit comercial. Fa referència a la vida I sentiments de la propia cantant. Ès un dels videos més vists a YouTube. </a:t>
            </a:r>
          </a:p>
        </p:txBody>
      </p:sp>
      <p:pic>
        <p:nvPicPr>
          <p:cNvPr id="46085" name="Picture 6" descr="Resultado de imagen de sia"/>
          <p:cNvPicPr>
            <a:picLocks noChangeAspect="1" noChangeArrowheads="1"/>
          </p:cNvPicPr>
          <p:nvPr/>
        </p:nvPicPr>
        <p:blipFill>
          <a:blip r:embed="rId2">
            <a:extLst>
              <a:ext uri="{28A0092B-C50C-407E-A947-70E740481C1C}">
                <a14:useLocalDpi xmlns:a14="http://schemas.microsoft.com/office/drawing/2010/main" xmlns="" val="0"/>
              </a:ext>
            </a:extLst>
          </a:blip>
          <a:srcRect l="11168" t="4807" r="16942"/>
          <a:stretch>
            <a:fillRect/>
          </a:stretch>
        </p:blipFill>
        <p:spPr bwMode="auto">
          <a:xfrm>
            <a:off x="219075" y="115888"/>
            <a:ext cx="2641600" cy="262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8" descr="Resultado de imagen de s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188" y="2773363"/>
            <a:ext cx="1976437" cy="239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7" name="Picture 12" descr="Resultado de imagen de sia chandeli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9700" y="4692650"/>
            <a:ext cx="3584575" cy="205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6392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7504" y="116632"/>
            <a:ext cx="4042792" cy="1143000"/>
          </a:xfrm>
        </p:spPr>
        <p:txBody>
          <a:bodyPr/>
          <a:lstStyle/>
          <a:p>
            <a:r>
              <a:rPr lang="en-US" altLang="en-US" dirty="0" smtClean="0"/>
              <a:t>BILLY HOLIDAY</a:t>
            </a:r>
          </a:p>
        </p:txBody>
      </p:sp>
      <p:sp>
        <p:nvSpPr>
          <p:cNvPr id="28675" name="Text Placeholder 2"/>
          <p:cNvSpPr>
            <a:spLocks noGrp="1"/>
          </p:cNvSpPr>
          <p:nvPr>
            <p:ph type="body" sz="half" idx="1"/>
          </p:nvPr>
        </p:nvSpPr>
        <p:spPr>
          <a:xfrm>
            <a:off x="179512" y="1196753"/>
            <a:ext cx="4968552" cy="3960440"/>
          </a:xfrm>
        </p:spPr>
        <p:txBody>
          <a:bodyPr>
            <a:normAutofit lnSpcReduction="10000"/>
          </a:bodyPr>
          <a:lstStyle/>
          <a:p>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al 1915,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de Jazz.</a:t>
            </a:r>
          </a:p>
          <a:p>
            <a:r>
              <a:rPr lang="en-US" altLang="en-US" sz="2000" dirty="0" err="1" smtClean="0">
                <a:latin typeface="Arial" panose="020B0604020202020204" pitchFamily="34" charset="0"/>
                <a:cs typeface="Arial" panose="020B0604020202020204" pitchFamily="34" charset="0"/>
              </a:rPr>
              <a:t>Gènere</a:t>
            </a:r>
            <a:r>
              <a:rPr lang="en-US" altLang="en-US" sz="2000" dirty="0" smtClean="0">
                <a:latin typeface="Arial" panose="020B0604020202020204" pitchFamily="34" charset="0"/>
                <a:cs typeface="Arial" panose="020B0604020202020204" pitchFamily="34" charset="0"/>
              </a:rPr>
              <a:t>: Jazz, vocal jazz, jazz blues, torch songs, swing. </a:t>
            </a:r>
          </a:p>
          <a:p>
            <a:r>
              <a:rPr lang="en-US" altLang="en-US" sz="2000" dirty="0" err="1" smtClean="0">
                <a:latin typeface="Arial" panose="020B0604020202020204" pitchFamily="34" charset="0"/>
                <a:cs typeface="Arial" panose="020B0604020202020204" pitchFamily="34" charset="0"/>
              </a:rPr>
              <a:t>Coneguda</a:t>
            </a:r>
            <a:r>
              <a:rPr lang="en-US" altLang="en-US" sz="2000" dirty="0" smtClean="0">
                <a:latin typeface="Arial" panose="020B0604020202020204" pitchFamily="34" charset="0"/>
                <a:cs typeface="Arial" panose="020B0604020202020204" pitchFamily="34" charset="0"/>
              </a:rPr>
              <a:t> com Lady Day, </a:t>
            </a:r>
            <a:r>
              <a:rPr lang="en-US" altLang="en-US" sz="2000" dirty="0" err="1" smtClean="0">
                <a:latin typeface="Arial" panose="020B0604020202020204" pitchFamily="34" charset="0"/>
                <a:cs typeface="Arial" panose="020B0604020202020204" pitchFamily="34" charset="0"/>
              </a:rPr>
              <a:t>considerada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de les 3 </a:t>
            </a:r>
            <a:r>
              <a:rPr lang="en-US" altLang="en-US" sz="2000" dirty="0" err="1" smtClean="0">
                <a:latin typeface="Arial" panose="020B0604020202020204" pitchFamily="34" charset="0"/>
                <a:cs typeface="Arial" panose="020B0604020202020204" pitchFamily="34" charset="0"/>
              </a:rPr>
              <a:t>veus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femenines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importants</a:t>
            </a:r>
            <a:r>
              <a:rPr lang="en-US" altLang="en-US" sz="2000" dirty="0" smtClean="0">
                <a:latin typeface="Arial" panose="020B0604020202020204" pitchFamily="34" charset="0"/>
                <a:cs typeface="Arial" panose="020B0604020202020204" pitchFamily="34" charset="0"/>
              </a:rPr>
              <a:t> e influents del Jazz. </a:t>
            </a:r>
          </a:p>
          <a:p>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15 </a:t>
            </a:r>
            <a:r>
              <a:rPr lang="en-US" altLang="en-US" sz="2000" dirty="0" err="1" smtClean="0">
                <a:latin typeface="Arial" panose="020B0604020202020204" pitchFamily="34" charset="0"/>
                <a:cs typeface="Arial" panose="020B0604020202020204" pitchFamily="34" charset="0"/>
              </a:rPr>
              <a:t>anys</a:t>
            </a:r>
            <a:r>
              <a:rPr lang="en-US" altLang="en-US" sz="2000" dirty="0" smtClean="0">
                <a:latin typeface="Arial" panose="020B0604020202020204" pitchFamily="34" charset="0"/>
                <a:cs typeface="Arial" panose="020B0604020202020204" pitchFamily="34" charset="0"/>
              </a:rPr>
              <a:t> ja </a:t>
            </a:r>
            <a:r>
              <a:rPr lang="en-US" altLang="en-US" sz="2000" dirty="0" err="1" smtClean="0">
                <a:latin typeface="Arial" panose="020B0604020202020204" pitchFamily="34" charset="0"/>
                <a:cs typeface="Arial" panose="020B0604020202020204" pitchFamily="34" charset="0"/>
              </a:rPr>
              <a:t>cantava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clubs de Jazz de New York. </a:t>
            </a:r>
          </a:p>
          <a:p>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influenciar</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cantants</a:t>
            </a:r>
            <a:r>
              <a:rPr lang="en-US" altLang="en-US" sz="2000" dirty="0" smtClean="0">
                <a:latin typeface="Arial" panose="020B0604020202020204" pitchFamily="34" charset="0"/>
                <a:cs typeface="Arial" panose="020B0604020202020204" pitchFamily="34" charset="0"/>
              </a:rPr>
              <a:t> posteriors com Frank Sinatra, Nina Simone, Amy Winehouse I Mariah Carey. </a:t>
            </a:r>
          </a:p>
          <a:p>
            <a:endParaRPr lang="en-US" altLang="en-US" sz="2000" dirty="0" smtClean="0">
              <a:latin typeface="Arial" panose="020B0604020202020204" pitchFamily="34" charset="0"/>
              <a:cs typeface="Arial" panose="020B0604020202020204" pitchFamily="34" charset="0"/>
            </a:endParaRPr>
          </a:p>
          <a:p>
            <a:endParaRPr lang="en-US" altLang="en-US" sz="2000" dirty="0" smtClean="0">
              <a:latin typeface="Arial" panose="020B0604020202020204" pitchFamily="34" charset="0"/>
              <a:cs typeface="Arial" panose="020B0604020202020204" pitchFamily="34" charset="0"/>
            </a:endParaRPr>
          </a:p>
        </p:txBody>
      </p:sp>
      <p:sp>
        <p:nvSpPr>
          <p:cNvPr id="28676" name="Content Placeholder 3"/>
          <p:cNvSpPr>
            <a:spLocks noGrp="1"/>
          </p:cNvSpPr>
          <p:nvPr>
            <p:ph sz="half" idx="2"/>
          </p:nvPr>
        </p:nvSpPr>
        <p:spPr>
          <a:xfrm>
            <a:off x="4932040" y="5013176"/>
            <a:ext cx="4038600" cy="1717651"/>
          </a:xfrm>
        </p:spPr>
        <p:txBody>
          <a:bodyPr>
            <a:normAutofit/>
          </a:bodyPr>
          <a:lstStyle/>
          <a:p>
            <a:pPr marL="0" indent="0">
              <a:buNone/>
            </a:pPr>
            <a:r>
              <a:rPr lang="en-US" altLang="en-US" sz="2000" dirty="0" err="1" smtClean="0">
                <a:latin typeface="Arial" panose="020B0604020202020204" pitchFamily="34" charset="0"/>
                <a:cs typeface="Arial" panose="020B0604020202020204" pitchFamily="34" charset="0"/>
              </a:rPr>
              <a:t>Dominava</a:t>
            </a:r>
            <a:r>
              <a:rPr lang="en-US" altLang="en-US" sz="2000" dirty="0" smtClean="0">
                <a:latin typeface="Arial" panose="020B0604020202020204" pitchFamily="34" charset="0"/>
                <a:cs typeface="Arial" panose="020B0604020202020204" pitchFamily="34" charset="0"/>
              </a:rPr>
              <a:t> el </a:t>
            </a:r>
            <a:r>
              <a:rPr lang="en-US" altLang="en-US" sz="2000" i="1" dirty="0" smtClean="0">
                <a:latin typeface="Arial" panose="020B0604020202020204" pitchFamily="34" charset="0"/>
                <a:cs typeface="Arial" panose="020B0604020202020204" pitchFamily="34" charset="0"/>
              </a:rPr>
              <a:t>Swing</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destacava</a:t>
            </a:r>
            <a:r>
              <a:rPr lang="en-US" altLang="en-US" sz="2000" dirty="0" smtClean="0">
                <a:latin typeface="Arial" panose="020B0604020202020204" pitchFamily="34" charset="0"/>
                <a:cs typeface="Arial" panose="020B0604020202020204" pitchFamily="34" charset="0"/>
              </a:rPr>
              <a:t> per la </a:t>
            </a:r>
            <a:r>
              <a:rPr lang="en-US" altLang="en-US" sz="2000" dirty="0" err="1" smtClean="0">
                <a:latin typeface="Arial" panose="020B0604020202020204" pitchFamily="34" charset="0"/>
                <a:cs typeface="Arial" panose="020B0604020202020204" pitchFamily="34" charset="0"/>
              </a:rPr>
              <a:t>capacitat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d’adaptació</a:t>
            </a:r>
            <a:r>
              <a:rPr lang="en-US" altLang="en-US" sz="2000" dirty="0" smtClean="0">
                <a:latin typeface="Arial" panose="020B0604020202020204" pitchFamily="34" charset="0"/>
                <a:cs typeface="Arial" panose="020B0604020202020204" pitchFamily="34" charset="0"/>
              </a:rPr>
              <a:t> de les </a:t>
            </a:r>
            <a:r>
              <a:rPr lang="en-US" altLang="en-US" sz="2000" dirty="0" err="1" smtClean="0">
                <a:latin typeface="Arial" panose="020B0604020202020204" pitchFamily="34" charset="0"/>
                <a:cs typeface="Arial" panose="020B0604020202020204" pitchFamily="34" charset="0"/>
              </a:rPr>
              <a:t>seves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qualitats</a:t>
            </a:r>
            <a:r>
              <a:rPr lang="en-US" altLang="en-US" sz="2000" dirty="0" smtClean="0">
                <a:latin typeface="Arial" panose="020B0604020202020204" pitchFamily="34" charset="0"/>
                <a:cs typeface="Arial" panose="020B0604020202020204" pitchFamily="34" charset="0"/>
              </a:rPr>
              <a:t> vocals al </a:t>
            </a:r>
            <a:r>
              <a:rPr lang="en-US" altLang="en-US" sz="2000" dirty="0" err="1" smtClean="0">
                <a:latin typeface="Arial" panose="020B0604020202020204" pitchFamily="34" charset="0"/>
                <a:cs typeface="Arial" panose="020B0604020202020204" pitchFamily="34" charset="0"/>
              </a:rPr>
              <a:t>contingut</a:t>
            </a:r>
            <a:r>
              <a:rPr lang="en-US" altLang="en-US" sz="2000" dirty="0" smtClean="0">
                <a:latin typeface="Arial" panose="020B0604020202020204" pitchFamily="34" charset="0"/>
                <a:cs typeface="Arial" panose="020B0604020202020204" pitchFamily="34" charset="0"/>
              </a:rPr>
              <a:t> de la </a:t>
            </a:r>
            <a:r>
              <a:rPr lang="en-US" altLang="en-US" sz="2000" dirty="0" err="1" smtClean="0">
                <a:latin typeface="Arial" panose="020B0604020202020204" pitchFamily="34" charset="0"/>
                <a:cs typeface="Arial" panose="020B0604020202020204" pitchFamily="34" charset="0"/>
              </a:rPr>
              <a:t>canço</a:t>
            </a:r>
            <a:r>
              <a:rPr lang="en-US" altLang="en-US" sz="2000" dirty="0" smtClean="0">
                <a:latin typeface="Arial" panose="020B0604020202020204" pitchFamily="34" charset="0"/>
                <a:cs typeface="Arial" panose="020B0604020202020204" pitchFamily="34" charset="0"/>
              </a:rPr>
              <a:t>. </a:t>
            </a:r>
          </a:p>
        </p:txBody>
      </p:sp>
      <p:pic>
        <p:nvPicPr>
          <p:cNvPr id="1028" name="Picture 4" descr="Resultado de imagen de Billie Holida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332656"/>
            <a:ext cx="3294059" cy="420816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esultado de imagen de Billie Holid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4997296"/>
            <a:ext cx="4131238" cy="1721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565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6988"/>
            <a:ext cx="8229600" cy="1143001"/>
          </a:xfrm>
        </p:spPr>
        <p:txBody>
          <a:bodyPr/>
          <a:lstStyle/>
          <a:p>
            <a:pPr eaLnBrk="1" hangingPunct="1"/>
            <a:r>
              <a:rPr lang="en-US" altLang="en-US" smtClean="0"/>
              <a:t>BLOSSOM DEARIE</a:t>
            </a:r>
          </a:p>
        </p:txBody>
      </p:sp>
      <p:sp>
        <p:nvSpPr>
          <p:cNvPr id="29699" name="Content Placeholder 3"/>
          <p:cNvSpPr>
            <a:spLocks noGrp="1"/>
          </p:cNvSpPr>
          <p:nvPr>
            <p:ph sz="half" idx="2"/>
          </p:nvPr>
        </p:nvSpPr>
        <p:spPr>
          <a:xfrm>
            <a:off x="34925" y="919163"/>
            <a:ext cx="5761038" cy="4525962"/>
          </a:xfrm>
        </p:spPr>
        <p:txBody>
          <a:bodyPr/>
          <a:lstStyle/>
          <a:p>
            <a:pPr eaLnBrk="1" hangingPunct="1"/>
            <a:r>
              <a:rPr lang="en-US" altLang="en-US" sz="2000" smtClean="0">
                <a:latin typeface="Arial" charset="0"/>
                <a:cs typeface="Arial" charset="0"/>
              </a:rPr>
              <a:t>Cantant de Jazz i pianista, nascuda als EEUU al 1924.</a:t>
            </a:r>
          </a:p>
          <a:p>
            <a:pPr eaLnBrk="1" hangingPunct="1"/>
            <a:r>
              <a:rPr lang="en-US" altLang="en-US" sz="2000" smtClean="0">
                <a:latin typeface="Arial" charset="0"/>
                <a:cs typeface="Arial" charset="0"/>
              </a:rPr>
              <a:t>Gèneres musicals: Jazz, bebop, swing, pop.</a:t>
            </a:r>
          </a:p>
          <a:p>
            <a:pPr eaLnBrk="1" hangingPunct="1"/>
            <a:r>
              <a:rPr lang="en-US" altLang="en-US" sz="2000" smtClean="0">
                <a:latin typeface="Arial" charset="0"/>
                <a:cs typeface="Arial" charset="0"/>
              </a:rPr>
              <a:t>Es caracteritza per una “distinguida veu acriaturada”. </a:t>
            </a:r>
          </a:p>
          <a:p>
            <a:pPr eaLnBrk="1" hangingPunct="1"/>
            <a:r>
              <a:rPr lang="en-US" altLang="en-US" sz="2000" smtClean="0">
                <a:latin typeface="Arial" charset="0"/>
                <a:cs typeface="Arial" charset="0"/>
              </a:rPr>
              <a:t>Estudiant de piano, va canviar al Jazz durant l’adolescencia. </a:t>
            </a:r>
          </a:p>
          <a:p>
            <a:pPr eaLnBrk="1" hangingPunct="1"/>
            <a:r>
              <a:rPr lang="en-US" altLang="en-US" sz="2000" smtClean="0">
                <a:latin typeface="Arial" charset="0"/>
                <a:cs typeface="Arial" charset="0"/>
              </a:rPr>
              <a:t>Ha estat vocalista de grups com Blue Flames, The Blue Reys i The Blue Stars.  </a:t>
            </a:r>
          </a:p>
          <a:p>
            <a:pPr eaLnBrk="1" hangingPunct="1"/>
            <a:r>
              <a:rPr lang="en-US" altLang="en-US" sz="2000" smtClean="0">
                <a:latin typeface="Arial" charset="0"/>
                <a:cs typeface="Arial" charset="0"/>
              </a:rPr>
              <a:t>Va fundar el seu propi segell discogràfic, Daffodil Records. </a:t>
            </a:r>
          </a:p>
          <a:p>
            <a:pPr eaLnBrk="1" hangingPunct="1"/>
            <a:endParaRPr lang="en-US" altLang="en-US" sz="2000" smtClean="0">
              <a:latin typeface="Arial" charset="0"/>
              <a:cs typeface="Arial" charset="0"/>
            </a:endParaRPr>
          </a:p>
        </p:txBody>
      </p:sp>
      <p:pic>
        <p:nvPicPr>
          <p:cNvPr id="29700" name="Picture 6" descr="Blossom Deari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4721225"/>
            <a:ext cx="3244850"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10" descr="Resultado de imagen de blossom deari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48438" y="981075"/>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8" descr="Resultado de imagen de blossom deari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29425" y="2565400"/>
            <a:ext cx="1905000"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Text Placeholder 2"/>
          <p:cNvSpPr>
            <a:spLocks noGrp="1"/>
          </p:cNvSpPr>
          <p:nvPr>
            <p:ph type="body" sz="half" idx="1"/>
          </p:nvPr>
        </p:nvSpPr>
        <p:spPr>
          <a:xfrm>
            <a:off x="3563938" y="4721225"/>
            <a:ext cx="5451475" cy="1998663"/>
          </a:xfrm>
        </p:spPr>
        <p:txBody>
          <a:bodyPr/>
          <a:lstStyle/>
          <a:p>
            <a:pPr marL="0" indent="0" eaLnBrk="1" hangingPunct="1">
              <a:buFont typeface="Arial" charset="0"/>
              <a:buNone/>
            </a:pPr>
            <a:r>
              <a:rPr lang="en-US" altLang="en-US" sz="2000" smtClean="0"/>
              <a:t>Al 1954 a Paris va aconseguir un hit amb la versió francesa de “Lullaby of Birland”.  Durant aquests anys també va escriure un dels seus majors exits, “The Riviera”. Va seguir tocant fins el 2006 de forma regular tant a Londres com a Nova York. </a:t>
            </a:r>
          </a:p>
        </p:txBody>
      </p:sp>
    </p:spTree>
    <p:extLst>
      <p:ext uri="{BB962C8B-B14F-4D97-AF65-F5344CB8AC3E}">
        <p14:creationId xmlns:p14="http://schemas.microsoft.com/office/powerpoint/2010/main" xmlns="" val="225519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53728" y="53752"/>
            <a:ext cx="8229600" cy="1143000"/>
          </a:xfrm>
        </p:spPr>
        <p:txBody>
          <a:bodyPr/>
          <a:lstStyle/>
          <a:p>
            <a:r>
              <a:rPr lang="en-US" altLang="en-US" dirty="0" smtClean="0"/>
              <a:t>BSO ZOOTRÒPOLIS</a:t>
            </a:r>
          </a:p>
        </p:txBody>
      </p:sp>
      <p:sp>
        <p:nvSpPr>
          <p:cNvPr id="30724" name="Content Placeholder 3"/>
          <p:cNvSpPr>
            <a:spLocks noGrp="1"/>
          </p:cNvSpPr>
          <p:nvPr>
            <p:ph sz="half" idx="2"/>
          </p:nvPr>
        </p:nvSpPr>
        <p:spPr>
          <a:xfrm>
            <a:off x="4355976" y="1445642"/>
            <a:ext cx="4608512" cy="5655766"/>
          </a:xfrm>
        </p:spPr>
        <p:txBody>
          <a:bodyPr>
            <a:normAutofit lnSpcReduction="10000"/>
          </a:bodyPr>
          <a:lstStyle/>
          <a:p>
            <a:r>
              <a:rPr lang="en-US" altLang="en-US" sz="2000" dirty="0" err="1">
                <a:latin typeface="Arial" panose="020B0604020202020204" pitchFamily="34" charset="0"/>
                <a:cs typeface="Arial" panose="020B0604020202020204" pitchFamily="34" charset="0"/>
              </a:rPr>
              <a:t>Zootròpolis</a:t>
            </a:r>
            <a:r>
              <a:rPr lang="en-US" altLang="en-US" sz="2000" dirty="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una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pel·lícula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estatunidenca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produïda</a:t>
            </a:r>
            <a:r>
              <a:rPr lang="en-US" altLang="en-US" sz="2000" dirty="0">
                <a:latin typeface="Arial" panose="020B0604020202020204" pitchFamily="34" charset="0"/>
                <a:cs typeface="Arial" panose="020B0604020202020204" pitchFamily="34" charset="0"/>
              </a:rPr>
              <a:t> per Walt Disney Animation </a:t>
            </a:r>
            <a:r>
              <a:rPr lang="en-US" altLang="en-US" sz="2000" dirty="0" smtClean="0">
                <a:latin typeface="Arial" panose="020B0604020202020204" pitchFamily="34" charset="0"/>
                <a:cs typeface="Arial" panose="020B0604020202020204" pitchFamily="34" charset="0"/>
              </a:rPr>
              <a:t>Studios 2016</a:t>
            </a:r>
          </a:p>
          <a:p>
            <a:r>
              <a:rPr lang="en-US" altLang="en-US" sz="2000" dirty="0">
                <a:latin typeface="Arial" panose="020B0604020202020204" pitchFamily="34" charset="0"/>
                <a:cs typeface="Arial" panose="020B0604020202020204" pitchFamily="34" charset="0"/>
              </a:rPr>
              <a:t>La </a:t>
            </a:r>
            <a:r>
              <a:rPr lang="en-US" altLang="en-US" sz="2000" dirty="0" err="1">
                <a:latin typeface="Arial" panose="020B0604020202020204" pitchFamily="34" charset="0"/>
                <a:cs typeface="Arial" panose="020B0604020202020204" pitchFamily="34" charset="0"/>
              </a:rPr>
              <a:t>moderna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metròpolis</a:t>
            </a:r>
            <a:r>
              <a:rPr lang="en-US" altLang="en-US" sz="2000" dirty="0">
                <a:latin typeface="Arial" panose="020B0604020202020204" pitchFamily="34" charset="0"/>
                <a:cs typeface="Arial" panose="020B0604020202020204" pitchFamily="34" charset="0"/>
              </a:rPr>
              <a:t> de </a:t>
            </a:r>
            <a:r>
              <a:rPr lang="en-US" altLang="en-US" sz="2000" dirty="0" err="1">
                <a:latin typeface="Arial" panose="020B0604020202020204" pitchFamily="34" charset="0"/>
                <a:cs typeface="Arial" panose="020B0604020202020204" pitchFamily="34" charset="0"/>
              </a:rPr>
              <a:t>mamífers</a:t>
            </a:r>
            <a:r>
              <a:rPr lang="en-US" altLang="en-US" sz="2000" dirty="0">
                <a:latin typeface="Arial" panose="020B0604020202020204" pitchFamily="34" charset="0"/>
                <a:cs typeface="Arial" panose="020B0604020202020204" pitchFamily="34" charset="0"/>
              </a:rPr>
              <a:t> de </a:t>
            </a:r>
            <a:r>
              <a:rPr lang="en-US" altLang="en-US" sz="2000" dirty="0" err="1">
                <a:latin typeface="Arial" panose="020B0604020202020204" pitchFamily="34" charset="0"/>
                <a:cs typeface="Arial" panose="020B0604020202020204" pitchFamily="34" charset="0"/>
              </a:rPr>
              <a:t>Zootopia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és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una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ciutat</a:t>
            </a:r>
            <a:r>
              <a:rPr lang="en-US" altLang="en-US" sz="2000" dirty="0">
                <a:latin typeface="Arial" panose="020B0604020202020204" pitchFamily="34" charset="0"/>
                <a:cs typeface="Arial" panose="020B0604020202020204" pitchFamily="34" charset="0"/>
              </a:rPr>
              <a:t> com cap </a:t>
            </a:r>
            <a:r>
              <a:rPr lang="en-US" altLang="en-US" sz="2000" dirty="0" err="1" smtClean="0">
                <a:latin typeface="Arial" panose="020B0604020202020204" pitchFamily="34" charset="0"/>
                <a:cs typeface="Arial" panose="020B0604020202020204" pitchFamily="34" charset="0"/>
              </a:rPr>
              <a:t>altra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Quan</a:t>
            </a:r>
            <a:r>
              <a:rPr lang="en-US" altLang="en-US" sz="2000" dirty="0" smtClean="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arriba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l'optimista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oficial</a:t>
            </a:r>
            <a:r>
              <a:rPr lang="en-US" altLang="en-US" sz="2000" dirty="0">
                <a:latin typeface="Arial" panose="020B0604020202020204" pitchFamily="34" charset="0"/>
                <a:cs typeface="Arial" panose="020B0604020202020204" pitchFamily="34" charset="0"/>
              </a:rPr>
              <a:t> Judy </a:t>
            </a:r>
            <a:r>
              <a:rPr lang="en-US" altLang="en-US" sz="2000" dirty="0" err="1">
                <a:latin typeface="Arial" panose="020B0604020202020204" pitchFamily="34" charset="0"/>
                <a:cs typeface="Arial" panose="020B0604020202020204" pitchFamily="34" charset="0"/>
              </a:rPr>
              <a:t>Hopps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descobreix</a:t>
            </a:r>
            <a:r>
              <a:rPr lang="en-US" altLang="en-US" sz="2000" dirty="0">
                <a:latin typeface="Arial" panose="020B0604020202020204" pitchFamily="34" charset="0"/>
                <a:cs typeface="Arial" panose="020B0604020202020204" pitchFamily="34" charset="0"/>
              </a:rPr>
              <a:t> que </a:t>
            </a:r>
            <a:r>
              <a:rPr lang="en-US" altLang="en-US" sz="2000" dirty="0" err="1">
                <a:latin typeface="Arial" panose="020B0604020202020204" pitchFamily="34" charset="0"/>
                <a:cs typeface="Arial" panose="020B0604020202020204" pitchFamily="34" charset="0"/>
              </a:rPr>
              <a:t>esdevenir</a:t>
            </a:r>
            <a:r>
              <a:rPr lang="en-US" altLang="en-US" sz="2000" dirty="0">
                <a:latin typeface="Arial" panose="020B0604020202020204" pitchFamily="34" charset="0"/>
                <a:cs typeface="Arial" panose="020B0604020202020204" pitchFamily="34" charset="0"/>
              </a:rPr>
              <a:t> el primer </a:t>
            </a:r>
            <a:r>
              <a:rPr lang="en-US" altLang="en-US" sz="2000" dirty="0" err="1">
                <a:latin typeface="Arial" panose="020B0604020202020204" pitchFamily="34" charset="0"/>
                <a:cs typeface="Arial" panose="020B0604020202020204" pitchFamily="34" charset="0"/>
              </a:rPr>
              <a:t>conill</a:t>
            </a:r>
            <a:r>
              <a:rPr lang="en-US" altLang="en-US" sz="2000" dirty="0">
                <a:latin typeface="Arial" panose="020B0604020202020204" pitchFamily="34" charset="0"/>
                <a:cs typeface="Arial" panose="020B0604020202020204" pitchFamily="34" charset="0"/>
              </a:rPr>
              <a:t> a </a:t>
            </a:r>
            <a:r>
              <a:rPr lang="en-US" altLang="en-US" sz="2000" dirty="0" err="1">
                <a:latin typeface="Arial" panose="020B0604020202020204" pitchFamily="34" charset="0"/>
                <a:cs typeface="Arial" panose="020B0604020202020204" pitchFamily="34" charset="0"/>
              </a:rPr>
              <a:t>convertir</a:t>
            </a:r>
            <a:r>
              <a:rPr lang="en-US" altLang="en-US" sz="2000" dirty="0">
                <a:latin typeface="Arial" panose="020B0604020202020204" pitchFamily="34" charset="0"/>
                <a:cs typeface="Arial" panose="020B0604020202020204" pitchFamily="34" charset="0"/>
              </a:rPr>
              <a:t>-se </a:t>
            </a:r>
            <a:r>
              <a:rPr lang="en-US" altLang="en-US" sz="2000" dirty="0" err="1">
                <a:latin typeface="Arial" panose="020B0604020202020204" pitchFamily="34" charset="0"/>
                <a:cs typeface="Arial" panose="020B0604020202020204" pitchFamily="34" charset="0"/>
              </a:rPr>
              <a:t>en</a:t>
            </a:r>
            <a:r>
              <a:rPr lang="en-US" altLang="en-US" sz="2000" dirty="0">
                <a:latin typeface="Arial" panose="020B0604020202020204" pitchFamily="34" charset="0"/>
                <a:cs typeface="Arial" panose="020B0604020202020204" pitchFamily="34" charset="0"/>
              </a:rPr>
              <a:t> un </a:t>
            </a:r>
            <a:r>
              <a:rPr lang="en-US" altLang="en-US" sz="2000" dirty="0" err="1">
                <a:latin typeface="Arial" panose="020B0604020202020204" pitchFamily="34" charset="0"/>
                <a:cs typeface="Arial" panose="020B0604020202020204" pitchFamily="34" charset="0"/>
              </a:rPr>
              <a:t>oficial</a:t>
            </a:r>
            <a:r>
              <a:rPr lang="en-US" altLang="en-US" sz="2000" dirty="0">
                <a:latin typeface="Arial" panose="020B0604020202020204" pitchFamily="34" charset="0"/>
                <a:cs typeface="Arial" panose="020B0604020202020204" pitchFamily="34" charset="0"/>
              </a:rPr>
              <a:t> de </a:t>
            </a:r>
            <a:r>
              <a:rPr lang="en-US" altLang="en-US" sz="2000" dirty="0" err="1">
                <a:latin typeface="Arial" panose="020B0604020202020204" pitchFamily="34" charset="0"/>
                <a:cs typeface="Arial" panose="020B0604020202020204" pitchFamily="34" charset="0"/>
              </a:rPr>
              <a:t>policia</a:t>
            </a:r>
            <a:r>
              <a:rPr lang="en-US" altLang="en-US" sz="2000" dirty="0">
                <a:latin typeface="Arial" panose="020B0604020202020204" pitchFamily="34" charset="0"/>
                <a:cs typeface="Arial" panose="020B0604020202020204" pitchFamily="34" charset="0"/>
              </a:rPr>
              <a:t> a </a:t>
            </a:r>
            <a:r>
              <a:rPr lang="en-US" altLang="en-US" sz="2000" dirty="0" err="1">
                <a:latin typeface="Arial" panose="020B0604020202020204" pitchFamily="34" charset="0"/>
                <a:cs typeface="Arial" panose="020B0604020202020204" pitchFamily="34" charset="0"/>
              </a:rPr>
              <a:t>cura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d'altres</a:t>
            </a:r>
            <a:r>
              <a:rPr lang="en-US" altLang="en-US" sz="2000" dirty="0">
                <a:latin typeface="Arial" panose="020B0604020202020204" pitchFamily="34" charset="0"/>
                <a:cs typeface="Arial" panose="020B0604020202020204" pitchFamily="34" charset="0"/>
              </a:rPr>
              <a:t> animals </a:t>
            </a:r>
            <a:r>
              <a:rPr lang="en-US" altLang="en-US" sz="2000" dirty="0" err="1">
                <a:latin typeface="Arial" panose="020B0604020202020204" pitchFamily="34" charset="0"/>
                <a:cs typeface="Arial" panose="020B0604020202020204" pitchFamily="34" charset="0"/>
              </a:rPr>
              <a:t>més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grossos</a:t>
            </a:r>
            <a:r>
              <a:rPr lang="en-US" altLang="en-US" sz="2000" dirty="0">
                <a:latin typeface="Arial" panose="020B0604020202020204" pitchFamily="34" charset="0"/>
                <a:cs typeface="Arial" panose="020B0604020202020204" pitchFamily="34" charset="0"/>
              </a:rPr>
              <a:t> no </a:t>
            </a:r>
            <a:r>
              <a:rPr lang="en-US" altLang="en-US" sz="2000" dirty="0" err="1">
                <a:latin typeface="Arial" panose="020B0604020202020204" pitchFamily="34" charset="0"/>
                <a:cs typeface="Arial" panose="020B0604020202020204" pitchFamily="34" charset="0"/>
              </a:rPr>
              <a:t>és</a:t>
            </a:r>
            <a:r>
              <a:rPr lang="en-US" altLang="en-US" sz="2000" dirty="0">
                <a:latin typeface="Arial" panose="020B0604020202020204" pitchFamily="34" charset="0"/>
                <a:cs typeface="Arial" panose="020B0604020202020204" pitchFamily="34" charset="0"/>
              </a:rPr>
              <a:t> tan </a:t>
            </a:r>
            <a:r>
              <a:rPr lang="en-US" altLang="en-US" sz="2000" dirty="0" err="1">
                <a:latin typeface="Arial" panose="020B0604020202020204" pitchFamily="34" charset="0"/>
                <a:cs typeface="Arial" panose="020B0604020202020204" pitchFamily="34" charset="0"/>
              </a:rPr>
              <a:t>fàcil</a:t>
            </a:r>
            <a:r>
              <a:rPr lang="en-US" altLang="en-US" sz="2000" dirty="0">
                <a:latin typeface="Arial" panose="020B0604020202020204" pitchFamily="34" charset="0"/>
                <a:cs typeface="Arial" panose="020B0604020202020204" pitchFamily="34" charset="0"/>
              </a:rPr>
              <a:t>. </a:t>
            </a:r>
            <a:endParaRPr lang="en-US" altLang="en-US" sz="2000" dirty="0" smtClean="0">
              <a:latin typeface="Arial" panose="020B0604020202020204" pitchFamily="34" charset="0"/>
              <a:cs typeface="Arial" panose="020B0604020202020204" pitchFamily="34" charset="0"/>
            </a:endParaRPr>
          </a:p>
          <a:p>
            <a:r>
              <a:rPr lang="en-US" altLang="en-US" sz="2000" dirty="0" err="1" smtClean="0">
                <a:latin typeface="Arial" panose="020B0604020202020204" pitchFamily="34" charset="0"/>
                <a:cs typeface="Arial" panose="020B0604020202020204" pitchFamily="34" charset="0"/>
              </a:rPr>
              <a:t>L’essència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explicar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petits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història</a:t>
            </a:r>
            <a:r>
              <a:rPr lang="en-US" altLang="en-US" sz="2000" dirty="0" smtClean="0">
                <a:latin typeface="Arial" panose="020B0604020202020204" pitchFamily="34" charset="0"/>
                <a:cs typeface="Arial" panose="020B0604020202020204" pitchFamily="34" charset="0"/>
              </a:rPr>
              <a:t> de </a:t>
            </a:r>
            <a:r>
              <a:rPr lang="en-US" altLang="en-US" sz="2000" dirty="0" err="1" smtClean="0">
                <a:latin typeface="Arial" panose="020B0604020202020204" pitchFamily="34" charset="0"/>
                <a:cs typeface="Arial" panose="020B0604020202020204" pitchFamily="34" charset="0"/>
              </a:rPr>
              <a:t>somnis</a:t>
            </a:r>
            <a:r>
              <a:rPr lang="en-US" altLang="en-US" sz="2000" dirty="0" smtClean="0">
                <a:latin typeface="Arial" panose="020B0604020202020204" pitchFamily="34" charset="0"/>
                <a:cs typeface="Arial" panose="020B0604020202020204" pitchFamily="34" charset="0"/>
              </a:rPr>
              <a:t> I com </a:t>
            </a:r>
            <a:r>
              <a:rPr lang="en-US" altLang="en-US" sz="2000" dirty="0" err="1" smtClean="0">
                <a:latin typeface="Arial" panose="020B0604020202020204" pitchFamily="34" charset="0"/>
                <a:cs typeface="Arial" panose="020B0604020202020204" pitchFamily="34" charset="0"/>
              </a:rPr>
              <a:t>aconseguir-los</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grans </a:t>
            </a:r>
            <a:r>
              <a:rPr lang="en-US" altLang="en-US" sz="2000" dirty="0" err="1" smtClean="0">
                <a:latin typeface="Arial" panose="020B0604020202020204" pitchFamily="34" charset="0"/>
                <a:cs typeface="Arial" panose="020B0604020202020204" pitchFamily="34" charset="0"/>
              </a:rPr>
              <a:t>ens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recorda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l’esbojarrada</a:t>
            </a:r>
            <a:r>
              <a:rPr lang="en-US" altLang="en-US" sz="2000" dirty="0" smtClean="0">
                <a:latin typeface="Arial" panose="020B0604020202020204" pitchFamily="34" charset="0"/>
                <a:cs typeface="Arial" panose="020B0604020202020204" pitchFamily="34" charset="0"/>
              </a:rPr>
              <a:t> que pot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vida</a:t>
            </a:r>
            <a:r>
              <a:rPr lang="en-US" altLang="en-US" sz="2000" dirty="0" smtClean="0">
                <a:latin typeface="Arial" panose="020B0604020202020204" pitchFamily="34" charset="0"/>
                <a:cs typeface="Arial" panose="020B0604020202020204" pitchFamily="34" charset="0"/>
              </a:rPr>
              <a:t>, que no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el que </a:t>
            </a:r>
            <a:r>
              <a:rPr lang="en-US" altLang="en-US" sz="2000" dirty="0" err="1" smtClean="0">
                <a:latin typeface="Arial" panose="020B0604020202020204" pitchFamily="34" charset="0"/>
                <a:cs typeface="Arial" panose="020B0604020202020204" pitchFamily="34" charset="0"/>
              </a:rPr>
              <a:t>pensàvem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quan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erem</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petits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però</a:t>
            </a:r>
            <a:r>
              <a:rPr lang="en-US" altLang="en-US" sz="2000" dirty="0" smtClean="0">
                <a:latin typeface="Arial" panose="020B0604020202020204" pitchFamily="34" charset="0"/>
                <a:cs typeface="Arial" panose="020B0604020202020204" pitchFamily="34" charset="0"/>
              </a:rPr>
              <a:t> que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divertit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equivocar</a:t>
            </a:r>
            <a:r>
              <a:rPr lang="en-US" altLang="en-US" sz="2000" dirty="0" smtClean="0">
                <a:latin typeface="Arial" panose="020B0604020202020204" pitchFamily="34" charset="0"/>
                <a:cs typeface="Arial" panose="020B0604020202020204" pitchFamily="34" charset="0"/>
              </a:rPr>
              <a:t>-se </a:t>
            </a:r>
            <a:r>
              <a:rPr lang="en-US" altLang="en-US" sz="2000" dirty="0" err="1" smtClean="0">
                <a:latin typeface="Arial" panose="020B0604020202020204" pitchFamily="34" charset="0"/>
                <a:cs typeface="Arial" panose="020B0604020202020204" pitchFamily="34" charset="0"/>
              </a:rPr>
              <a:t>si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n’aprenem</a:t>
            </a:r>
            <a:r>
              <a:rPr lang="en-US" altLang="en-US" sz="2000" dirty="0" smtClean="0">
                <a:latin typeface="Arial" panose="020B0604020202020204" pitchFamily="34" charset="0"/>
                <a:cs typeface="Arial" panose="020B0604020202020204" pitchFamily="34" charset="0"/>
              </a:rPr>
              <a:t>. </a:t>
            </a:r>
          </a:p>
        </p:txBody>
      </p:sp>
      <p:pic>
        <p:nvPicPr>
          <p:cNvPr id="2050" name="Picture 2" descr="ZootrÃ²poli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196751"/>
            <a:ext cx="3888432" cy="5521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712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4" y="0"/>
            <a:ext cx="8229600" cy="1143000"/>
          </a:xfrm>
        </p:spPr>
        <p:txBody>
          <a:bodyPr/>
          <a:lstStyle/>
          <a:p>
            <a:pPr eaLnBrk="1" hangingPunct="1"/>
            <a:r>
              <a:rPr lang="en-US" altLang="en-US" dirty="0" smtClean="0"/>
              <a:t>BSO ENREDADOS</a:t>
            </a:r>
          </a:p>
        </p:txBody>
      </p:sp>
      <p:sp>
        <p:nvSpPr>
          <p:cNvPr id="31747" name="Text Placeholder 2"/>
          <p:cNvSpPr>
            <a:spLocks noGrp="1"/>
          </p:cNvSpPr>
          <p:nvPr>
            <p:ph type="body" sz="half" idx="1"/>
          </p:nvPr>
        </p:nvSpPr>
        <p:spPr>
          <a:xfrm>
            <a:off x="251520" y="1412776"/>
            <a:ext cx="4608512" cy="5256584"/>
          </a:xfrm>
        </p:spPr>
        <p:txBody>
          <a:bodyPr>
            <a:normAutofit lnSpcReduction="10000"/>
          </a:bodyPr>
          <a:lstStyle/>
          <a:p>
            <a:r>
              <a:rPr lang="en-US" altLang="en-US" sz="2000" dirty="0">
                <a:latin typeface="Arial" panose="020B0604020202020204" pitchFamily="34" charset="0"/>
                <a:cs typeface="Arial" panose="020B0604020202020204" pitchFamily="34" charset="0"/>
              </a:rPr>
              <a:t>Tangled </a:t>
            </a:r>
            <a:r>
              <a:rPr lang="en-US" altLang="en-US" sz="2000" dirty="0" err="1">
                <a:latin typeface="Arial" panose="020B0604020202020204" pitchFamily="34" charset="0"/>
                <a:cs typeface="Arial" panose="020B0604020202020204" pitchFamily="34" charset="0"/>
              </a:rPr>
              <a:t>és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una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pel·lícula</a:t>
            </a:r>
            <a:r>
              <a:rPr lang="en-US" altLang="en-US" sz="2000" dirty="0">
                <a:latin typeface="Arial" panose="020B0604020202020204" pitchFamily="34" charset="0"/>
                <a:cs typeface="Arial" panose="020B0604020202020204" pitchFamily="34" charset="0"/>
              </a:rPr>
              <a:t> musical </a:t>
            </a:r>
            <a:r>
              <a:rPr lang="en-US" altLang="en-US" sz="2000" dirty="0" err="1">
                <a:latin typeface="Arial" panose="020B0604020202020204" pitchFamily="34" charset="0"/>
                <a:cs typeface="Arial" panose="020B0604020202020204" pitchFamily="34" charset="0"/>
              </a:rPr>
              <a:t>estatunidenca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d'animació</a:t>
            </a:r>
            <a:r>
              <a:rPr lang="en-US" altLang="en-US" sz="2000" dirty="0">
                <a:latin typeface="Arial" panose="020B0604020202020204" pitchFamily="34" charset="0"/>
                <a:cs typeface="Arial" panose="020B0604020202020204" pitchFamily="34" charset="0"/>
              </a:rPr>
              <a:t> de 2010, </a:t>
            </a:r>
            <a:r>
              <a:rPr lang="en-US" altLang="en-US" sz="2000" dirty="0" err="1">
                <a:latin typeface="Arial" panose="020B0604020202020204" pitchFamily="34" charset="0"/>
                <a:cs typeface="Arial" panose="020B0604020202020204" pitchFamily="34" charset="0"/>
              </a:rPr>
              <a:t>produïda</a:t>
            </a:r>
            <a:r>
              <a:rPr lang="en-US" altLang="en-US" sz="2000" dirty="0">
                <a:latin typeface="Arial" panose="020B0604020202020204" pitchFamily="34" charset="0"/>
                <a:cs typeface="Arial" panose="020B0604020202020204" pitchFamily="34" charset="0"/>
              </a:rPr>
              <a:t> per Walt Disney Animation Studios</a:t>
            </a:r>
            <a:r>
              <a:rPr lang="en-US" altLang="en-US" sz="2000" dirty="0" smtClean="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La </a:t>
            </a:r>
            <a:r>
              <a:rPr lang="en-US" altLang="en-US" sz="2000" dirty="0" err="1">
                <a:latin typeface="Arial" panose="020B0604020202020204" pitchFamily="34" charset="0"/>
                <a:cs typeface="Arial" panose="020B0604020202020204" pitchFamily="34" charset="0"/>
              </a:rPr>
              <a:t>pel·lícula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basa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principalment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en</a:t>
            </a:r>
            <a:r>
              <a:rPr lang="en-US" altLang="en-US" sz="2000" dirty="0">
                <a:latin typeface="Arial" panose="020B0604020202020204" pitchFamily="34" charset="0"/>
                <a:cs typeface="Arial" panose="020B0604020202020204" pitchFamily="34" charset="0"/>
              </a:rPr>
              <a:t> el </a:t>
            </a:r>
            <a:r>
              <a:rPr lang="en-US" altLang="en-US" sz="2000" dirty="0" err="1">
                <a:latin typeface="Arial" panose="020B0604020202020204" pitchFamily="34" charset="0"/>
                <a:cs typeface="Arial" panose="020B0604020202020204" pitchFamily="34" charset="0"/>
              </a:rPr>
              <a:t>conte</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dels</a:t>
            </a:r>
            <a:r>
              <a:rPr lang="en-US" altLang="en-US" sz="2000" dirty="0">
                <a:latin typeface="Arial" panose="020B0604020202020204" pitchFamily="34" charset="0"/>
                <a:cs typeface="Arial" panose="020B0604020202020204" pitchFamily="34" charset="0"/>
              </a:rPr>
              <a:t> Germans Grimm Rapunzel del </a:t>
            </a:r>
            <a:r>
              <a:rPr lang="en-US" altLang="en-US" sz="2000" dirty="0" err="1">
                <a:latin typeface="Arial" panose="020B0604020202020204" pitchFamily="34" charset="0"/>
                <a:cs typeface="Arial" panose="020B0604020202020204" pitchFamily="34" charset="0"/>
              </a:rPr>
              <a:t>qual</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en</a:t>
            </a:r>
            <a:r>
              <a:rPr lang="en-US" altLang="en-US" sz="2000" dirty="0">
                <a:latin typeface="Arial" panose="020B0604020202020204" pitchFamily="34" charset="0"/>
                <a:cs typeface="Arial" panose="020B0604020202020204" pitchFamily="34" charset="0"/>
              </a:rPr>
              <a:t> un </a:t>
            </a:r>
            <a:r>
              <a:rPr lang="en-US" altLang="en-US" sz="2000" dirty="0" err="1">
                <a:latin typeface="Arial" panose="020B0604020202020204" pitchFamily="34" charset="0"/>
                <a:cs typeface="Arial" panose="020B0604020202020204" pitchFamily="34" charset="0"/>
              </a:rPr>
              <a:t>principi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també</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n'havia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adoptat</a:t>
            </a:r>
            <a:r>
              <a:rPr lang="en-US" altLang="en-US" sz="2000" dirty="0">
                <a:latin typeface="Arial" panose="020B0604020202020204" pitchFamily="34" charset="0"/>
                <a:cs typeface="Arial" panose="020B0604020202020204" pitchFamily="34" charset="0"/>
              </a:rPr>
              <a:t> el </a:t>
            </a:r>
            <a:r>
              <a:rPr lang="en-US" altLang="en-US" sz="2000" dirty="0" err="1">
                <a:latin typeface="Arial" panose="020B0604020202020204" pitchFamily="34" charset="0"/>
                <a:cs typeface="Arial" panose="020B0604020202020204" pitchFamily="34" charset="0"/>
              </a:rPr>
              <a:t>títol</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encara</a:t>
            </a:r>
            <a:r>
              <a:rPr lang="en-US" altLang="en-US" sz="2000" dirty="0">
                <a:latin typeface="Arial" panose="020B0604020202020204" pitchFamily="34" charset="0"/>
                <a:cs typeface="Arial" panose="020B0604020202020204" pitchFamily="34" charset="0"/>
              </a:rPr>
              <a:t> que </a:t>
            </a:r>
            <a:r>
              <a:rPr lang="en-US" altLang="en-US" sz="2000" dirty="0" err="1">
                <a:latin typeface="Arial" panose="020B0604020202020204" pitchFamily="34" charset="0"/>
                <a:cs typeface="Arial" panose="020B0604020202020204" pitchFamily="34" charset="0"/>
              </a:rPr>
              <a:t>després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decidir</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anomenar</a:t>
            </a:r>
            <a:r>
              <a:rPr lang="en-US" altLang="en-US" sz="2000" dirty="0">
                <a:latin typeface="Arial" panose="020B0604020202020204" pitchFamily="34" charset="0"/>
                <a:cs typeface="Arial" panose="020B0604020202020204" pitchFamily="34" charset="0"/>
              </a:rPr>
              <a:t>-la Tangled</a:t>
            </a:r>
            <a:r>
              <a:rPr lang="en-US" altLang="en-US" sz="2000" dirty="0" smtClean="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Rapunzel </a:t>
            </a:r>
            <a:r>
              <a:rPr lang="en-US" altLang="en-US" sz="2000" dirty="0" err="1" smtClean="0">
                <a:latin typeface="Arial" panose="020B0604020202020204" pitchFamily="34" charset="0"/>
                <a:cs typeface="Arial" panose="020B0604020202020204" pitchFamily="34" charset="0"/>
              </a:rPr>
              <a:t>embarca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un </a:t>
            </a:r>
            <a:r>
              <a:rPr lang="en-US" altLang="en-US" sz="2000" dirty="0" err="1" smtClean="0">
                <a:latin typeface="Arial" panose="020B0604020202020204" pitchFamily="34" charset="0"/>
                <a:cs typeface="Arial" panose="020B0604020202020204" pitchFamily="34" charset="0"/>
              </a:rPr>
              <a:t>viatge</a:t>
            </a:r>
            <a:r>
              <a:rPr lang="en-US" altLang="en-US" sz="2000" dirty="0" smtClean="0">
                <a:latin typeface="Arial" panose="020B0604020202020204" pitchFamily="34" charset="0"/>
                <a:cs typeface="Arial" panose="020B0604020202020204" pitchFamily="34" charset="0"/>
              </a:rPr>
              <a:t> personal, </a:t>
            </a:r>
            <a:r>
              <a:rPr lang="en-US" altLang="en-US" sz="2000" dirty="0" err="1" smtClean="0">
                <a:latin typeface="Arial" panose="020B0604020202020204" pitchFamily="34" charset="0"/>
                <a:cs typeface="Arial" panose="020B0604020202020204" pitchFamily="34" charset="0"/>
              </a:rPr>
              <a:t>lliure</a:t>
            </a:r>
            <a:r>
              <a:rPr lang="en-US" altLang="en-US" sz="2000" dirty="0" smtClean="0">
                <a:latin typeface="Arial" panose="020B0604020202020204" pitchFamily="34" charset="0"/>
                <a:cs typeface="Arial" panose="020B0604020202020204" pitchFamily="34" charset="0"/>
              </a:rPr>
              <a:t> ja de </a:t>
            </a:r>
            <a:r>
              <a:rPr lang="en-US" altLang="en-US" sz="2000" dirty="0" err="1" smtClean="0">
                <a:latin typeface="Arial" panose="020B0604020202020204" pitchFamily="34" charset="0"/>
                <a:cs typeface="Arial" panose="020B0604020202020204" pitchFamily="34" charset="0"/>
              </a:rPr>
              <a:t>l’extrema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protecció</a:t>
            </a:r>
            <a:r>
              <a:rPr lang="en-US" altLang="en-US" sz="2000" dirty="0" smtClean="0">
                <a:latin typeface="Arial" panose="020B0604020202020204" pitchFamily="34" charset="0"/>
                <a:cs typeface="Arial" panose="020B0604020202020204" pitchFamily="34" charset="0"/>
              </a:rPr>
              <a:t> de la </a:t>
            </a:r>
            <a:r>
              <a:rPr lang="en-US" altLang="en-US" sz="2000" dirty="0" err="1" smtClean="0">
                <a:latin typeface="Arial" panose="020B0604020202020204" pitchFamily="34" charset="0"/>
                <a:cs typeface="Arial" panose="020B0604020202020204" pitchFamily="34" charset="0"/>
              </a:rPr>
              <a:t>bruixa</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apren</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valdre’s</a:t>
            </a:r>
            <a:r>
              <a:rPr lang="en-US" altLang="en-US" sz="2000" dirty="0" smtClean="0">
                <a:latin typeface="Arial" panose="020B0604020202020204" pitchFamily="34" charset="0"/>
                <a:cs typeface="Arial" panose="020B0604020202020204" pitchFamily="34" charset="0"/>
              </a:rPr>
              <a:t> per </a:t>
            </a:r>
            <a:r>
              <a:rPr lang="en-US" altLang="en-US" sz="2000" dirty="0" err="1" smtClean="0">
                <a:latin typeface="Arial" panose="020B0604020202020204" pitchFamily="34" charset="0"/>
                <a:cs typeface="Arial" panose="020B0604020202020204" pitchFamily="34" charset="0"/>
              </a:rPr>
              <a:t>si</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mateixa</a:t>
            </a:r>
            <a:r>
              <a:rPr lang="en-US" altLang="en-US" sz="2000" dirty="0" smtClean="0">
                <a:latin typeface="Arial" panose="020B0604020202020204" pitchFamily="34" charset="0"/>
                <a:cs typeface="Arial" panose="020B0604020202020204" pitchFamily="34" charset="0"/>
              </a:rPr>
              <a:t>. Ella ha </a:t>
            </a:r>
            <a:r>
              <a:rPr lang="en-US" altLang="en-US" sz="2000" dirty="0" err="1" smtClean="0">
                <a:latin typeface="Arial" panose="020B0604020202020204" pitchFamily="34" charset="0"/>
                <a:cs typeface="Arial" panose="020B0604020202020204" pitchFamily="34" charset="0"/>
              </a:rPr>
              <a:t>d’experimentar</a:t>
            </a:r>
            <a:r>
              <a:rPr lang="en-US" altLang="en-US" sz="2000" dirty="0" smtClean="0">
                <a:latin typeface="Arial" panose="020B0604020202020204" pitchFamily="34" charset="0"/>
                <a:cs typeface="Arial" panose="020B0604020202020204" pitchFamily="34" charset="0"/>
              </a:rPr>
              <a:t> per </a:t>
            </a:r>
            <a:r>
              <a:rPr lang="en-US" altLang="en-US" sz="2000" dirty="0" err="1" smtClean="0">
                <a:latin typeface="Arial" panose="020B0604020202020204" pitchFamily="34" charset="0"/>
                <a:cs typeface="Arial" panose="020B0604020202020204" pitchFamily="34" charset="0"/>
              </a:rPr>
              <a:t>poder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èsser</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trobar</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orìgen</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descobrir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quí</a:t>
            </a:r>
            <a:r>
              <a:rPr lang="en-US" altLang="en-US" sz="2000" dirty="0" smtClean="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é</a:t>
            </a:r>
            <a:r>
              <a:rPr lang="en-US" altLang="en-US" sz="2000" dirty="0" err="1" smtClean="0">
                <a:latin typeface="Arial" panose="020B0604020202020204" pitchFamily="34" charset="0"/>
                <a:cs typeface="Arial" panose="020B0604020202020204" pitchFamily="34" charset="0"/>
              </a:rPr>
              <a:t>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realitat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camí</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haurà</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d’apendre</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confiar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els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demès</a:t>
            </a:r>
            <a:r>
              <a:rPr lang="en-US" altLang="en-US" sz="2000" dirty="0" smtClean="0">
                <a:latin typeface="Arial" panose="020B0604020202020204" pitchFamily="34" charset="0"/>
                <a:cs typeface="Arial" panose="020B0604020202020204" pitchFamily="34" charset="0"/>
              </a:rPr>
              <a:t> .</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004048" y="1387123"/>
            <a:ext cx="3960440" cy="53713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311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44008" y="9525"/>
            <a:ext cx="4042792" cy="1143000"/>
          </a:xfrm>
        </p:spPr>
        <p:txBody>
          <a:bodyPr/>
          <a:lstStyle/>
          <a:p>
            <a:pPr eaLnBrk="1" hangingPunct="1"/>
            <a:r>
              <a:rPr lang="en-US" altLang="en-US" dirty="0" smtClean="0"/>
              <a:t>CANDELA ROOTS</a:t>
            </a:r>
          </a:p>
        </p:txBody>
      </p:sp>
      <p:sp>
        <p:nvSpPr>
          <p:cNvPr id="32771" name="Text Placeholder 2"/>
          <p:cNvSpPr>
            <a:spLocks noGrp="1"/>
          </p:cNvSpPr>
          <p:nvPr>
            <p:ph type="body" sz="half" idx="1"/>
          </p:nvPr>
        </p:nvSpPr>
        <p:spPr>
          <a:xfrm>
            <a:off x="179512" y="5373216"/>
            <a:ext cx="4392488" cy="1285603"/>
          </a:xfrm>
        </p:spPr>
        <p:txBody>
          <a:bodyPr>
            <a:normAutofit fontScale="92500" lnSpcReduction="20000"/>
          </a:bodyPr>
          <a:lstStyle/>
          <a:p>
            <a:pPr marL="0" indent="0" eaLnBrk="1" hangingPunct="1">
              <a:buNone/>
            </a:pPr>
            <a:r>
              <a:rPr lang="en-US" altLang="en-US" sz="2400" dirty="0" err="1" smtClean="0">
                <a:latin typeface="Arial" panose="020B0604020202020204" pitchFamily="34" charset="0"/>
                <a:cs typeface="Arial" panose="020B0604020202020204" pitchFamily="34" charset="0"/>
              </a:rPr>
              <a:t>Defensen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àvidament</a:t>
            </a:r>
            <a:r>
              <a:rPr lang="en-US" altLang="en-US" sz="2400" dirty="0" smtClean="0">
                <a:latin typeface="Arial" panose="020B0604020202020204" pitchFamily="34" charset="0"/>
                <a:cs typeface="Arial" panose="020B0604020202020204" pitchFamily="34" charset="0"/>
              </a:rPr>
              <a:t> el paper de la </a:t>
            </a:r>
            <a:r>
              <a:rPr lang="en-US" altLang="en-US" sz="2400" dirty="0" err="1" smtClean="0">
                <a:latin typeface="Arial" panose="020B0604020202020204" pitchFamily="34" charset="0"/>
                <a:cs typeface="Arial" panose="020B0604020202020204" pitchFamily="34" charset="0"/>
              </a:rPr>
              <a:t>dona</a:t>
            </a:r>
            <a:r>
              <a:rPr lang="en-US" altLang="en-US" sz="2400" dirty="0" smtClean="0">
                <a:latin typeface="Arial" panose="020B0604020202020204" pitchFamily="34" charset="0"/>
                <a:cs typeface="Arial" panose="020B0604020202020204" pitchFamily="34" charset="0"/>
              </a:rPr>
              <a:t> a la </a:t>
            </a:r>
            <a:r>
              <a:rPr lang="en-US" altLang="en-US" sz="2400" dirty="0" err="1" smtClean="0">
                <a:latin typeface="Arial" panose="020B0604020202020204" pitchFamily="34" charset="0"/>
                <a:cs typeface="Arial" panose="020B0604020202020204" pitchFamily="34" charset="0"/>
              </a:rPr>
              <a:t>música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en</a:t>
            </a:r>
            <a:r>
              <a:rPr lang="en-US" altLang="en-US" sz="2400" dirty="0" smtClean="0">
                <a:latin typeface="Arial" panose="020B0604020202020204" pitchFamily="34" charset="0"/>
                <a:cs typeface="Arial" panose="020B0604020202020204" pitchFamily="34" charset="0"/>
              </a:rPr>
              <a:t> general I la </a:t>
            </a:r>
            <a:r>
              <a:rPr lang="en-US" altLang="en-US" sz="2400" dirty="0" err="1" smtClean="0">
                <a:latin typeface="Arial" panose="020B0604020202020204" pitchFamily="34" charset="0"/>
                <a:cs typeface="Arial" panose="020B0604020202020204" pitchFamily="34" charset="0"/>
              </a:rPr>
              <a:t>presencia</a:t>
            </a:r>
            <a:r>
              <a:rPr lang="en-US" altLang="en-US" sz="2400" dirty="0" smtClean="0">
                <a:latin typeface="Arial" panose="020B0604020202020204" pitchFamily="34" charset="0"/>
                <a:cs typeface="Arial" panose="020B0604020202020204" pitchFamily="34" charset="0"/>
              </a:rPr>
              <a:t> de </a:t>
            </a:r>
            <a:r>
              <a:rPr lang="en-US" altLang="en-US" sz="2400" dirty="0" err="1" smtClean="0">
                <a:latin typeface="Arial" panose="020B0604020202020204" pitchFamily="34" charset="0"/>
                <a:cs typeface="Arial" panose="020B0604020202020204" pitchFamily="34" charset="0"/>
              </a:rPr>
              <a:t>grups</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femenins</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als</a:t>
            </a:r>
            <a:r>
              <a:rPr lang="en-US" altLang="en-US" sz="2400" dirty="0" smtClean="0">
                <a:latin typeface="Arial" panose="020B0604020202020204" pitchFamily="34" charset="0"/>
                <a:cs typeface="Arial" panose="020B0604020202020204" pitchFamily="34" charset="0"/>
              </a:rPr>
              <a:t> grans festivals de </a:t>
            </a:r>
            <a:r>
              <a:rPr lang="en-US" altLang="en-US" sz="2400" dirty="0" err="1" smtClean="0">
                <a:latin typeface="Arial" panose="020B0604020202020204" pitchFamily="34" charset="0"/>
                <a:cs typeface="Arial" panose="020B0604020202020204" pitchFamily="34" charset="0"/>
              </a:rPr>
              <a:t>música</a:t>
            </a:r>
            <a:r>
              <a:rPr lang="en-US" altLang="en-US" sz="2400" dirty="0" smtClean="0">
                <a:latin typeface="Arial" panose="020B0604020202020204" pitchFamily="34" charset="0"/>
                <a:cs typeface="Arial" panose="020B0604020202020204" pitchFamily="34" charset="0"/>
              </a:rPr>
              <a:t>. </a:t>
            </a:r>
          </a:p>
        </p:txBody>
      </p:sp>
      <p:sp>
        <p:nvSpPr>
          <p:cNvPr id="32772" name="Content Placeholder 3"/>
          <p:cNvSpPr>
            <a:spLocks noGrp="1"/>
          </p:cNvSpPr>
          <p:nvPr>
            <p:ph sz="half" idx="2"/>
          </p:nvPr>
        </p:nvSpPr>
        <p:spPr>
          <a:xfrm>
            <a:off x="4476046" y="995576"/>
            <a:ext cx="4536504" cy="4320480"/>
          </a:xfrm>
        </p:spPr>
        <p:txBody>
          <a:bodyPr>
            <a:normAutofit fontScale="92500"/>
          </a:bodyPr>
          <a:lstStyle/>
          <a:p>
            <a:pPr eaLnBrk="1" hangingPunct="1"/>
            <a:r>
              <a:rPr lang="en-US" altLang="en-US" sz="2400" dirty="0" err="1" smtClean="0">
                <a:latin typeface="Arial" panose="020B0604020202020204" pitchFamily="34" charset="0"/>
                <a:cs typeface="Arial" panose="020B0604020202020204" pitchFamily="34" charset="0"/>
              </a:rPr>
              <a:t>Grup</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Mixte</a:t>
            </a:r>
            <a:r>
              <a:rPr lang="en-US" altLang="en-US" sz="2400" dirty="0" smtClean="0">
                <a:latin typeface="Arial" panose="020B0604020202020204" pitchFamily="34" charset="0"/>
                <a:cs typeface="Arial" panose="020B0604020202020204" pitchFamily="34" charset="0"/>
              </a:rPr>
              <a:t> de </a:t>
            </a:r>
            <a:r>
              <a:rPr lang="en-US" altLang="en-US" sz="2400" dirty="0" err="1" smtClean="0">
                <a:latin typeface="Arial" panose="020B0604020202020204" pitchFamily="34" charset="0"/>
                <a:cs typeface="Arial" panose="020B0604020202020204" pitchFamily="34" charset="0"/>
              </a:rPr>
              <a:t>València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nascut</a:t>
            </a:r>
            <a:r>
              <a:rPr lang="en-US" altLang="en-US" sz="2400" dirty="0" smtClean="0">
                <a:latin typeface="Arial" panose="020B0604020202020204" pitchFamily="34" charset="0"/>
                <a:cs typeface="Arial" panose="020B0604020202020204" pitchFamily="34" charset="0"/>
              </a:rPr>
              <a:t> al 2013. </a:t>
            </a:r>
          </a:p>
          <a:p>
            <a:pPr eaLnBrk="1" hangingPunct="1"/>
            <a:r>
              <a:rPr lang="en-US" altLang="en-US" sz="2400" dirty="0" err="1" smtClean="0">
                <a:latin typeface="Arial" panose="020B0604020202020204" pitchFamily="34" charset="0"/>
                <a:cs typeface="Arial" panose="020B0604020202020204" pitchFamily="34" charset="0"/>
              </a:rPr>
              <a:t>Gènere</a:t>
            </a:r>
            <a:r>
              <a:rPr lang="en-US" altLang="en-US" sz="2400" dirty="0" smtClean="0">
                <a:latin typeface="Arial" panose="020B0604020202020204" pitchFamily="34" charset="0"/>
                <a:cs typeface="Arial" panose="020B0604020202020204" pitchFamily="34" charset="0"/>
              </a:rPr>
              <a:t>: Reggae. </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El </a:t>
            </a:r>
            <a:r>
              <a:rPr lang="en-US" altLang="en-US" sz="2400" dirty="0" err="1" smtClean="0">
                <a:latin typeface="Arial" panose="020B0604020202020204" pitchFamily="34" charset="0"/>
                <a:cs typeface="Arial" panose="020B0604020202020204" pitchFamily="34" charset="0"/>
              </a:rPr>
              <a:t>seu</a:t>
            </a:r>
            <a:r>
              <a:rPr lang="en-US" altLang="en-US" sz="2400" dirty="0" smtClean="0">
                <a:latin typeface="Arial" panose="020B0604020202020204" pitchFamily="34" charset="0"/>
                <a:cs typeface="Arial" panose="020B0604020202020204" pitchFamily="34" charset="0"/>
              </a:rPr>
              <a:t> primer disc “Hungry” </a:t>
            </a:r>
            <a:r>
              <a:rPr lang="en-US" altLang="en-US" sz="2400" dirty="0" err="1" smtClean="0">
                <a:latin typeface="Arial" panose="020B0604020202020204" pitchFamily="34" charset="0"/>
                <a:cs typeface="Arial" panose="020B0604020202020204" pitchFamily="34" charset="0"/>
              </a:rPr>
              <a:t>els</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permetre</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donar</a:t>
            </a:r>
            <a:r>
              <a:rPr lang="en-US" altLang="en-US" sz="2400" dirty="0" smtClean="0">
                <a:latin typeface="Arial" panose="020B0604020202020204" pitchFamily="34" charset="0"/>
                <a:cs typeface="Arial" panose="020B0604020202020204" pitchFamily="34" charset="0"/>
              </a:rPr>
              <a:t>-se a </a:t>
            </a:r>
            <a:r>
              <a:rPr lang="en-US" altLang="en-US" sz="2400" dirty="0" err="1" smtClean="0">
                <a:latin typeface="Arial" panose="020B0604020202020204" pitchFamily="34" charset="0"/>
                <a:cs typeface="Arial" panose="020B0604020202020204" pitchFamily="34" charset="0"/>
              </a:rPr>
              <a:t>coneixer</a:t>
            </a:r>
            <a:r>
              <a:rPr lang="en-US" altLang="en-US" sz="2400" dirty="0" smtClean="0">
                <a:latin typeface="Arial" panose="020B0604020202020204" pitchFamily="34" charset="0"/>
                <a:cs typeface="Arial" panose="020B0604020202020204" pitchFamily="34" charset="0"/>
              </a:rPr>
              <a:t>. </a:t>
            </a:r>
          </a:p>
          <a:p>
            <a:pPr eaLnBrk="1" hangingPunct="1"/>
            <a:r>
              <a:rPr lang="en-US" altLang="en-US" sz="2400" dirty="0" err="1" smtClean="0">
                <a:latin typeface="Arial" panose="020B0604020202020204" pitchFamily="34" charset="0"/>
                <a:cs typeface="Arial" panose="020B0604020202020204" pitchFamily="34" charset="0"/>
              </a:rPr>
              <a:t>Tenen</a:t>
            </a:r>
            <a:r>
              <a:rPr lang="en-US" altLang="en-US" sz="2400" dirty="0" smtClean="0">
                <a:latin typeface="Arial" panose="020B0604020202020204" pitchFamily="34" charset="0"/>
                <a:cs typeface="Arial" panose="020B0604020202020204" pitchFamily="34" charset="0"/>
              </a:rPr>
              <a:t> un </a:t>
            </a:r>
            <a:r>
              <a:rPr lang="en-US" altLang="en-US" sz="2400" dirty="0" err="1" smtClean="0">
                <a:latin typeface="Arial" panose="020B0604020202020204" pitchFamily="34" charset="0"/>
                <a:cs typeface="Arial" panose="020B0604020202020204" pitchFamily="34" charset="0"/>
              </a:rPr>
              <a:t>vocació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reivindicativa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amb</a:t>
            </a:r>
            <a:r>
              <a:rPr lang="en-US" altLang="en-US" sz="2400" dirty="0" smtClean="0">
                <a:latin typeface="Arial" panose="020B0604020202020204" pitchFamily="34" charset="0"/>
                <a:cs typeface="Arial" panose="020B0604020202020204" pitchFamily="34" charset="0"/>
              </a:rPr>
              <a:t> un </a:t>
            </a:r>
            <a:r>
              <a:rPr lang="en-US" altLang="en-US" sz="2400" dirty="0" err="1" smtClean="0">
                <a:latin typeface="Arial" panose="020B0604020202020204" pitchFamily="34" charset="0"/>
                <a:cs typeface="Arial" panose="020B0604020202020204" pitchFamily="34" charset="0"/>
              </a:rPr>
              <a:t>missatge</a:t>
            </a:r>
            <a:r>
              <a:rPr lang="en-US" altLang="en-US" sz="2400" dirty="0" smtClean="0">
                <a:latin typeface="Arial" panose="020B0604020202020204" pitchFamily="34" charset="0"/>
                <a:cs typeface="Arial" panose="020B0604020202020204" pitchFamily="34" charset="0"/>
              </a:rPr>
              <a:t> de </a:t>
            </a:r>
            <a:r>
              <a:rPr lang="en-US" altLang="en-US" sz="2400" dirty="0" err="1" smtClean="0">
                <a:latin typeface="Arial" panose="020B0604020202020204" pitchFamily="34" charset="0"/>
                <a:cs typeface="Arial" panose="020B0604020202020204" pitchFamily="34" charset="0"/>
              </a:rPr>
              <a:t>motivació</a:t>
            </a:r>
            <a:r>
              <a:rPr lang="en-US" altLang="en-US" sz="2400" dirty="0" smtClean="0">
                <a:latin typeface="Arial" panose="020B0604020202020204" pitchFamily="34" charset="0"/>
                <a:cs typeface="Arial" panose="020B0604020202020204" pitchFamily="34" charset="0"/>
              </a:rPr>
              <a:t> I </a:t>
            </a:r>
            <a:r>
              <a:rPr lang="en-US" altLang="en-US" sz="2400" dirty="0" err="1" smtClean="0">
                <a:latin typeface="Arial" panose="020B0604020202020204" pitchFamily="34" charset="0"/>
                <a:cs typeface="Arial" panose="020B0604020202020204" pitchFamily="34" charset="0"/>
              </a:rPr>
              <a:t>altres</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temàtiques</a:t>
            </a:r>
            <a:r>
              <a:rPr lang="en-US" altLang="en-US" sz="2400" dirty="0" smtClean="0">
                <a:latin typeface="Arial" panose="020B0604020202020204" pitchFamily="34" charset="0"/>
                <a:cs typeface="Arial" panose="020B0604020202020204" pitchFamily="34" charset="0"/>
              </a:rPr>
              <a:t> universals com </a:t>
            </a:r>
            <a:r>
              <a:rPr lang="en-US" altLang="en-US" sz="2400" dirty="0" err="1" smtClean="0">
                <a:latin typeface="Arial" panose="020B0604020202020204" pitchFamily="34" charset="0"/>
                <a:cs typeface="Arial" panose="020B0604020202020204" pitchFamily="34" charset="0"/>
              </a:rPr>
              <a:t>l’ecología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els</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drets</a:t>
            </a:r>
            <a:r>
              <a:rPr lang="en-US" altLang="en-US" sz="2400" dirty="0" smtClean="0">
                <a:latin typeface="Arial" panose="020B0604020202020204" pitchFamily="34" charset="0"/>
                <a:cs typeface="Arial" panose="020B0604020202020204" pitchFamily="34" charset="0"/>
              </a:rPr>
              <a:t> humans, el </a:t>
            </a:r>
            <a:r>
              <a:rPr lang="en-US" altLang="en-US" sz="2400" dirty="0" err="1" smtClean="0">
                <a:latin typeface="Arial" panose="020B0604020202020204" pitchFamily="34" charset="0"/>
                <a:cs typeface="Arial" panose="020B0604020202020204" pitchFamily="34" charset="0"/>
              </a:rPr>
              <a:t>pacifisme</a:t>
            </a:r>
            <a:r>
              <a:rPr lang="en-US" altLang="en-US" sz="2400" dirty="0" smtClean="0">
                <a:latin typeface="Arial" panose="020B0604020202020204" pitchFamily="34" charset="0"/>
                <a:cs typeface="Arial" panose="020B0604020202020204" pitchFamily="34" charset="0"/>
              </a:rPr>
              <a:t> I la </a:t>
            </a:r>
            <a:r>
              <a:rPr lang="en-US" altLang="en-US" sz="2400" dirty="0" err="1" smtClean="0">
                <a:latin typeface="Arial" panose="020B0604020202020204" pitchFamily="34" charset="0"/>
                <a:cs typeface="Arial" panose="020B0604020202020204" pitchFamily="34" charset="0"/>
              </a:rPr>
              <a:t>igualtat</a:t>
            </a:r>
            <a:r>
              <a:rPr lang="en-US" altLang="en-US" sz="2400" dirty="0" smtClean="0">
                <a:latin typeface="Arial" panose="020B0604020202020204" pitchFamily="34" charset="0"/>
                <a:cs typeface="Arial" panose="020B0604020202020204" pitchFamily="34" charset="0"/>
              </a:rPr>
              <a:t>.  </a:t>
            </a:r>
          </a:p>
        </p:txBody>
      </p:sp>
      <p:pic>
        <p:nvPicPr>
          <p:cNvPr id="4098" name="Picture 2" descr="Resultado de imagen de candela root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1446" y="2867784"/>
            <a:ext cx="2448272"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Resultado de imagen de candela root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260648"/>
            <a:ext cx="2857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5316055"/>
            <a:ext cx="3586013" cy="15031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243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5574" y="7937"/>
            <a:ext cx="4344417" cy="1044799"/>
          </a:xfrm>
        </p:spPr>
        <p:txBody>
          <a:bodyPr/>
          <a:lstStyle/>
          <a:p>
            <a:pPr eaLnBrk="1" hangingPunct="1"/>
            <a:r>
              <a:rPr lang="en-US" altLang="en-US" dirty="0" smtClean="0"/>
              <a:t>DIDO</a:t>
            </a:r>
          </a:p>
        </p:txBody>
      </p:sp>
      <p:sp>
        <p:nvSpPr>
          <p:cNvPr id="33795" name="Text Placeholder 2"/>
          <p:cNvSpPr>
            <a:spLocks noGrp="1"/>
          </p:cNvSpPr>
          <p:nvPr>
            <p:ph type="body" sz="half" idx="1"/>
          </p:nvPr>
        </p:nvSpPr>
        <p:spPr>
          <a:xfrm>
            <a:off x="0" y="1052737"/>
            <a:ext cx="4788096" cy="3888431"/>
          </a:xfrm>
        </p:spPr>
        <p:txBody>
          <a:bodyPr>
            <a:normAutofit lnSpcReduction="10000"/>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Londres</a:t>
            </a:r>
            <a:r>
              <a:rPr lang="en-US" altLang="en-US" sz="2000" dirty="0" smtClean="0">
                <a:latin typeface="Arial" panose="020B0604020202020204" pitchFamily="34" charset="0"/>
                <a:cs typeface="Arial" panose="020B0604020202020204" pitchFamily="34" charset="0"/>
              </a:rPr>
              <a:t> (1971),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autora</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Gèneres</a:t>
            </a:r>
            <a:r>
              <a:rPr lang="en-US" altLang="en-US" sz="2000" dirty="0" smtClean="0">
                <a:latin typeface="Arial" panose="020B0604020202020204" pitchFamily="34" charset="0"/>
                <a:cs typeface="Arial" panose="020B0604020202020204" pitchFamily="34" charset="0"/>
              </a:rPr>
              <a:t>: pop, trip hop, pop rock I rock </a:t>
            </a:r>
            <a:r>
              <a:rPr lang="en-US" altLang="en-US" sz="2000" dirty="0" err="1" smtClean="0">
                <a:latin typeface="Arial" panose="020B0604020202020204" pitchFamily="34" charset="0"/>
                <a:cs typeface="Arial" panose="020B0604020202020204" pitchFamily="34" charset="0"/>
              </a:rPr>
              <a:t>alternatiu</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Debuta</a:t>
            </a:r>
            <a:r>
              <a:rPr lang="en-US" altLang="en-US" sz="2000" dirty="0" smtClean="0">
                <a:latin typeface="Arial" panose="020B0604020202020204" pitchFamily="34" charset="0"/>
                <a:cs typeface="Arial" panose="020B0604020202020204" pitchFamily="34" charset="0"/>
              </a:rPr>
              <a:t> al 1999 </a:t>
            </a:r>
            <a:r>
              <a:rPr lang="en-US" altLang="en-US" sz="2000" dirty="0" err="1" smtClean="0">
                <a:latin typeface="Arial" panose="020B0604020202020204" pitchFamily="34" charset="0"/>
                <a:cs typeface="Arial" panose="020B0604020202020204" pitchFamily="34" charset="0"/>
              </a:rPr>
              <a:t>amb</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àlbum</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“Angel”</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britànica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més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venuda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t>
            </a:r>
          </a:p>
          <a:p>
            <a:pPr eaLnBrk="1" hangingPunct="1"/>
            <a:r>
              <a:rPr lang="en-US" altLang="en-US" sz="2000" dirty="0" smtClean="0">
                <a:latin typeface="Arial" panose="020B0604020202020204" pitchFamily="34" charset="0"/>
                <a:cs typeface="Arial" panose="020B0604020202020204" pitchFamily="34" charset="0"/>
              </a:rPr>
              <a:t>Ha </a:t>
            </a:r>
            <a:r>
              <a:rPr lang="en-US" altLang="en-US" sz="2000" dirty="0" err="1" smtClean="0">
                <a:latin typeface="Arial" panose="020B0604020202020204" pitchFamily="34" charset="0"/>
                <a:cs typeface="Arial" panose="020B0604020202020204" pitchFamily="34" charset="0"/>
              </a:rPr>
              <a:t>venut</a:t>
            </a:r>
            <a:r>
              <a:rPr lang="en-US" altLang="en-US" sz="2000" dirty="0" smtClean="0">
                <a:latin typeface="Arial" panose="020B0604020202020204" pitchFamily="34" charset="0"/>
                <a:cs typeface="Arial" panose="020B0604020202020204" pitchFamily="34" charset="0"/>
              </a:rPr>
              <a:t> un total de 40 </a:t>
            </a:r>
            <a:r>
              <a:rPr lang="en-US" altLang="en-US" sz="2000" dirty="0" err="1" smtClean="0">
                <a:latin typeface="Arial" panose="020B0604020202020204" pitchFamily="34" charset="0"/>
                <a:cs typeface="Arial" panose="020B0604020202020204" pitchFamily="34" charset="0"/>
              </a:rPr>
              <a:t>milions</a:t>
            </a:r>
            <a:r>
              <a:rPr lang="en-US" altLang="en-US" sz="2000" dirty="0" smtClean="0">
                <a:latin typeface="Arial" panose="020B0604020202020204" pitchFamily="34" charset="0"/>
                <a:cs typeface="Arial" panose="020B0604020202020204" pitchFamily="34" charset="0"/>
              </a:rPr>
              <a:t> de discos al </a:t>
            </a:r>
            <a:r>
              <a:rPr lang="en-US" altLang="en-US" sz="2000" dirty="0" err="1" smtClean="0">
                <a:latin typeface="Arial" panose="020B0604020202020204" pitchFamily="34" charset="0"/>
                <a:cs typeface="Arial" panose="020B0604020202020204" pitchFamily="34" charset="0"/>
              </a:rPr>
              <a:t>voltant</a:t>
            </a:r>
            <a:r>
              <a:rPr lang="en-US" altLang="en-US" sz="2000" dirty="0" smtClean="0">
                <a:latin typeface="Arial" panose="020B0604020202020204" pitchFamily="34" charset="0"/>
                <a:cs typeface="Arial" panose="020B0604020202020204" pitchFamily="34" charset="0"/>
              </a:rPr>
              <a:t> del </a:t>
            </a:r>
            <a:r>
              <a:rPr lang="en-US" altLang="en-US" sz="2000" dirty="0" err="1" smtClean="0">
                <a:latin typeface="Arial" panose="020B0604020202020204" pitchFamily="34" charset="0"/>
                <a:cs typeface="Arial" panose="020B0604020202020204" pitchFamily="34" charset="0"/>
              </a:rPr>
              <a:t>món</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ser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nominada</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l’Oscar</a:t>
            </a:r>
            <a:r>
              <a:rPr lang="en-US" altLang="en-US" sz="2000" dirty="0" smtClean="0">
                <a:latin typeface="Arial" panose="020B0604020202020204" pitchFamily="34" charset="0"/>
                <a:cs typeface="Arial" panose="020B0604020202020204" pitchFamily="34" charset="0"/>
              </a:rPr>
              <a:t> per la </a:t>
            </a:r>
            <a:r>
              <a:rPr lang="en-US" altLang="en-US" sz="2000" dirty="0" err="1" smtClean="0">
                <a:latin typeface="Arial" panose="020B0604020202020204" pitchFamily="34" charset="0"/>
                <a:cs typeface="Arial" panose="020B0604020202020204" pitchFamily="34" charset="0"/>
              </a:rPr>
              <a:t>seva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cançó</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“If I Rise”</a:t>
            </a:r>
            <a:r>
              <a:rPr lang="en-US" altLang="en-US" sz="2000" dirty="0" smtClean="0">
                <a:latin typeface="Arial" panose="020B0604020202020204" pitchFamily="34" charset="0"/>
                <a:cs typeface="Arial" panose="020B0604020202020204" pitchFamily="34" charset="0"/>
              </a:rPr>
              <a:t>.  </a:t>
            </a:r>
          </a:p>
        </p:txBody>
      </p:sp>
      <p:sp>
        <p:nvSpPr>
          <p:cNvPr id="33796" name="Content Placeholder 3"/>
          <p:cNvSpPr>
            <a:spLocks noGrp="1"/>
          </p:cNvSpPr>
          <p:nvPr>
            <p:ph sz="half" idx="2"/>
          </p:nvPr>
        </p:nvSpPr>
        <p:spPr>
          <a:xfrm>
            <a:off x="4195958" y="5103382"/>
            <a:ext cx="4680520" cy="1638805"/>
          </a:xfrm>
        </p:spPr>
        <p:txBody>
          <a:bodyPr>
            <a:normAutofit/>
          </a:bodyPr>
          <a:lstStyle/>
          <a:p>
            <a:pPr marL="0" indent="0" eaLnBrk="1" hangingPunct="1">
              <a:buNone/>
            </a:pPr>
            <a:r>
              <a:rPr lang="en-US" altLang="en-US" sz="2000" dirty="0" err="1" smtClean="0">
                <a:latin typeface="Arial" panose="020B0604020202020204" pitchFamily="34" charset="0"/>
                <a:cs typeface="Arial" panose="020B0604020202020204" pitchFamily="34" charset="0"/>
              </a:rPr>
              <a:t>Domina</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guitarra</a:t>
            </a:r>
            <a:r>
              <a:rPr lang="en-US" altLang="en-US" sz="2000" dirty="0" smtClean="0">
                <a:latin typeface="Arial" panose="020B0604020202020204" pitchFamily="34" charset="0"/>
                <a:cs typeface="Arial" panose="020B0604020202020204" pitchFamily="34" charset="0"/>
              </a:rPr>
              <a:t>, el piano, </a:t>
            </a:r>
            <a:r>
              <a:rPr lang="en-US" altLang="en-US" sz="2000" dirty="0" err="1" smtClean="0">
                <a:latin typeface="Arial" panose="020B0604020202020204" pitchFamily="34" charset="0"/>
                <a:cs typeface="Arial" panose="020B0604020202020204" pitchFamily="34" charset="0"/>
              </a:rPr>
              <a:t>pandereta</a:t>
            </a:r>
            <a:r>
              <a:rPr lang="en-US" altLang="en-US" sz="2000" dirty="0" smtClean="0">
                <a:latin typeface="Arial" panose="020B0604020202020204" pitchFamily="34" charset="0"/>
                <a:cs typeface="Arial" panose="020B0604020202020204" pitchFamily="34" charset="0"/>
              </a:rPr>
              <a:t>, cant, instrument de </a:t>
            </a:r>
            <a:r>
              <a:rPr lang="en-US" altLang="en-US" sz="2000" dirty="0" err="1" smtClean="0">
                <a:latin typeface="Arial" panose="020B0604020202020204" pitchFamily="34" charset="0"/>
                <a:cs typeface="Arial" panose="020B0604020202020204" pitchFamily="34" charset="0"/>
              </a:rPr>
              <a:t>percussió</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I </a:t>
            </a:r>
            <a:r>
              <a:rPr lang="en-US" altLang="en-US" sz="2000" dirty="0" err="1" smtClean="0">
                <a:latin typeface="Arial" panose="020B0604020202020204" pitchFamily="34" charset="0"/>
                <a:cs typeface="Arial" panose="020B0604020202020204" pitchFamily="34" charset="0"/>
              </a:rPr>
              <a:t>flauta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dolça</a:t>
            </a:r>
            <a:r>
              <a:rPr lang="en-US" altLang="en-US" sz="2000" dirty="0" smtClean="0">
                <a:latin typeface="Arial" panose="020B0604020202020204" pitchFamily="34" charset="0"/>
                <a:cs typeface="Arial" panose="020B0604020202020204" pitchFamily="34" charset="0"/>
              </a:rPr>
              <a:t>. 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germà</a:t>
            </a:r>
            <a:r>
              <a:rPr lang="en-US" altLang="en-US" sz="2000" dirty="0" smtClean="0">
                <a:latin typeface="Arial" panose="020B0604020202020204" pitchFamily="34" charset="0"/>
                <a:cs typeface="Arial" panose="020B0604020202020204" pitchFamily="34" charset="0"/>
              </a:rPr>
              <a:t> gran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un gran </a:t>
            </a:r>
            <a:r>
              <a:rPr lang="en-US" altLang="en-US" sz="2000" dirty="0" err="1" smtClean="0">
                <a:latin typeface="Arial" panose="020B0604020202020204" pitchFamily="34" charset="0"/>
                <a:cs typeface="Arial" panose="020B0604020202020204" pitchFamily="34" charset="0"/>
              </a:rPr>
              <a:t>productor</a:t>
            </a:r>
            <a:r>
              <a:rPr lang="en-US" altLang="en-US" sz="2000" dirty="0" smtClean="0">
                <a:latin typeface="Arial" panose="020B0604020202020204" pitchFamily="34" charset="0"/>
                <a:cs typeface="Arial" panose="020B0604020202020204" pitchFamily="34" charset="0"/>
              </a:rPr>
              <a:t> musical </a:t>
            </a:r>
            <a:r>
              <a:rPr lang="en-US" altLang="en-US" sz="2000" dirty="0" err="1" smtClean="0">
                <a:latin typeface="Arial" panose="020B0604020202020204" pitchFamily="34" charset="0"/>
                <a:cs typeface="Arial" panose="020B0604020202020204" pitchFamily="34" charset="0"/>
              </a:rPr>
              <a:t>conegut</a:t>
            </a:r>
            <a:r>
              <a:rPr lang="en-US" altLang="en-US" sz="2000" dirty="0" smtClean="0">
                <a:latin typeface="Arial" panose="020B0604020202020204" pitchFamily="34" charset="0"/>
                <a:cs typeface="Arial" panose="020B0604020202020204" pitchFamily="34" charset="0"/>
              </a:rPr>
              <a:t> com Rollo. </a:t>
            </a:r>
          </a:p>
        </p:txBody>
      </p:sp>
      <p:pic>
        <p:nvPicPr>
          <p:cNvPr id="5122" name="Picture 2" descr="Resultado de imagen de did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030555"/>
            <a:ext cx="3049962" cy="17116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Resultado de imagen de d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Resultado de imagen de did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96" y="178139"/>
            <a:ext cx="4088382" cy="2299715"/>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Resultado de imagen de did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55937" y="2477855"/>
            <a:ext cx="2552700" cy="255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649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0" y="28575"/>
            <a:ext cx="4114800" cy="1143000"/>
          </a:xfrm>
        </p:spPr>
        <p:txBody>
          <a:bodyPr>
            <a:normAutofit fontScale="90000"/>
          </a:bodyPr>
          <a:lstStyle/>
          <a:p>
            <a:pPr eaLnBrk="1" hangingPunct="1"/>
            <a:r>
              <a:rPr lang="en-US" altLang="en-US" dirty="0" smtClean="0"/>
              <a:t>KATRINA </a:t>
            </a:r>
            <a:br>
              <a:rPr lang="en-US" altLang="en-US" dirty="0" smtClean="0"/>
            </a:br>
            <a:r>
              <a:rPr lang="en-US" altLang="en-US" dirty="0" smtClean="0"/>
              <a:t>and The Waves</a:t>
            </a:r>
          </a:p>
        </p:txBody>
      </p:sp>
      <p:sp>
        <p:nvSpPr>
          <p:cNvPr id="34819" name="Text Placeholder 2"/>
          <p:cNvSpPr>
            <a:spLocks noGrp="1"/>
          </p:cNvSpPr>
          <p:nvPr>
            <p:ph type="body" sz="half" idx="1"/>
          </p:nvPr>
        </p:nvSpPr>
        <p:spPr>
          <a:xfrm>
            <a:off x="179512" y="5373216"/>
            <a:ext cx="4038600" cy="1357611"/>
          </a:xfrm>
        </p:spPr>
        <p:txBody>
          <a:bodyPr>
            <a:normAutofit/>
          </a:bodyPr>
          <a:lstStyle/>
          <a:p>
            <a:pPr marL="0" indent="0" eaLnBrk="1" hangingPunct="1">
              <a:buNone/>
            </a:pPr>
            <a:r>
              <a:rPr lang="en-US" altLang="en-US" sz="2000" dirty="0" smtClean="0">
                <a:latin typeface="Arial" panose="020B0604020202020204" pitchFamily="34" charset="0"/>
                <a:cs typeface="Arial" panose="020B0604020202020204" pitchFamily="34" charset="0"/>
              </a:rPr>
              <a:t>El nom “The Waves” </a:t>
            </a:r>
            <a:r>
              <a:rPr lang="en-US" altLang="en-US" sz="2000" dirty="0" err="1" smtClean="0">
                <a:latin typeface="Arial" panose="020B0604020202020204" pitchFamily="34" charset="0"/>
                <a:cs typeface="Arial" panose="020B0604020202020204" pitchFamily="34" charset="0"/>
              </a:rPr>
              <a:t>provè</a:t>
            </a:r>
            <a:r>
              <a:rPr lang="en-US" altLang="en-US" sz="2000" dirty="0" smtClean="0">
                <a:latin typeface="Arial" panose="020B0604020202020204" pitchFamily="34" charset="0"/>
                <a:cs typeface="Arial" panose="020B0604020202020204" pitchFamily="34" charset="0"/>
              </a:rPr>
              <a:t> del </a:t>
            </a:r>
            <a:r>
              <a:rPr lang="en-US" altLang="en-US" sz="2000" dirty="0" err="1" smtClean="0">
                <a:latin typeface="Arial" panose="020B0604020202020204" pitchFamily="34" charset="0"/>
                <a:cs typeface="Arial" panose="020B0604020202020204" pitchFamily="34" charset="0"/>
              </a:rPr>
              <a:t>títol</a:t>
            </a:r>
            <a:r>
              <a:rPr lang="en-US" altLang="en-US" sz="2000" dirty="0" smtClean="0">
                <a:latin typeface="Arial" panose="020B0604020202020204" pitchFamily="34" charset="0"/>
                <a:cs typeface="Arial" panose="020B0604020202020204" pitchFamily="34" charset="0"/>
              </a:rPr>
              <a:t> d’un </a:t>
            </a:r>
            <a:r>
              <a:rPr lang="en-US" altLang="en-US" sz="2000" dirty="0" err="1" smtClean="0">
                <a:latin typeface="Arial" panose="020B0604020202020204" pitchFamily="34" charset="0"/>
                <a:cs typeface="Arial" panose="020B0604020202020204" pitchFamily="34" charset="0"/>
              </a:rPr>
              <a:t>llibre</a:t>
            </a:r>
            <a:r>
              <a:rPr lang="en-US" altLang="en-US" sz="2000" dirty="0" smtClean="0">
                <a:latin typeface="Arial" panose="020B0604020202020204" pitchFamily="34" charset="0"/>
                <a:cs typeface="Arial" panose="020B0604020202020204" pitchFamily="34" charset="0"/>
              </a:rPr>
              <a:t> de Virginia Woolf, de qui un </a:t>
            </a:r>
            <a:r>
              <a:rPr lang="en-US" altLang="en-US" sz="2000" dirty="0" err="1" smtClean="0">
                <a:latin typeface="Arial" panose="020B0604020202020204" pitchFamily="34" charset="0"/>
                <a:cs typeface="Arial" panose="020B0604020202020204" pitchFamily="34" charset="0"/>
              </a:rPr>
              <a:t>dels</a:t>
            </a:r>
            <a:r>
              <a:rPr lang="en-US" altLang="en-US" sz="2000" dirty="0" smtClean="0">
                <a:latin typeface="Arial" panose="020B0604020202020204" pitchFamily="34" charset="0"/>
                <a:cs typeface="Arial" panose="020B0604020202020204" pitchFamily="34" charset="0"/>
              </a:rPr>
              <a:t> components </a:t>
            </a:r>
            <a:r>
              <a:rPr lang="en-US" altLang="en-US" sz="2000" dirty="0" err="1" smtClean="0">
                <a:latin typeface="Arial" panose="020B0604020202020204" pitchFamily="34" charset="0"/>
                <a:cs typeface="Arial" panose="020B0604020202020204" pitchFamily="34" charset="0"/>
              </a:rPr>
              <a:t>n’ès</a:t>
            </a:r>
            <a:r>
              <a:rPr lang="en-US" altLang="en-US" sz="2000" dirty="0" smtClean="0">
                <a:latin typeface="Arial" panose="020B0604020202020204" pitchFamily="34" charset="0"/>
                <a:cs typeface="Arial" panose="020B0604020202020204" pitchFamily="34" charset="0"/>
              </a:rPr>
              <a:t> parent </a:t>
            </a:r>
            <a:r>
              <a:rPr lang="en-US" altLang="en-US" sz="2000" dirty="0" err="1" smtClean="0">
                <a:latin typeface="Arial" panose="020B0604020202020204" pitchFamily="34" charset="0"/>
                <a:cs typeface="Arial" panose="020B0604020202020204" pitchFamily="34" charset="0"/>
              </a:rPr>
              <a:t>llunyà</a:t>
            </a:r>
            <a:r>
              <a:rPr lang="en-US" altLang="en-US" sz="2000" dirty="0" smtClean="0">
                <a:latin typeface="Arial" panose="020B0604020202020204" pitchFamily="34" charset="0"/>
                <a:cs typeface="Arial" panose="020B0604020202020204" pitchFamily="34" charset="0"/>
              </a:rPr>
              <a:t>. </a:t>
            </a:r>
          </a:p>
        </p:txBody>
      </p:sp>
      <p:sp>
        <p:nvSpPr>
          <p:cNvPr id="34820" name="Content Placeholder 3"/>
          <p:cNvSpPr>
            <a:spLocks noGrp="1"/>
          </p:cNvSpPr>
          <p:nvPr>
            <p:ph sz="half" idx="2"/>
          </p:nvPr>
        </p:nvSpPr>
        <p:spPr>
          <a:xfrm>
            <a:off x="4283968" y="1412777"/>
            <a:ext cx="4680520" cy="3960440"/>
          </a:xfrm>
        </p:spPr>
        <p:txBody>
          <a:bodyPr>
            <a:normAutofit/>
          </a:bodyPr>
          <a:lstStyle/>
          <a:p>
            <a:pPr eaLnBrk="1" hangingPunct="1"/>
            <a:r>
              <a:rPr lang="en-US" altLang="en-US" sz="2000" dirty="0" smtClean="0">
                <a:latin typeface="Arial" panose="020B0604020202020204" pitchFamily="34" charset="0"/>
                <a:cs typeface="Arial" panose="020B0604020202020204" pitchFamily="34" charset="0"/>
              </a:rPr>
              <a:t>Banda de Gran </a:t>
            </a:r>
            <a:r>
              <a:rPr lang="en-US" altLang="en-US" sz="2000" dirty="0" err="1" smtClean="0">
                <a:latin typeface="Arial" panose="020B0604020202020204" pitchFamily="34" charset="0"/>
                <a:cs typeface="Arial" panose="020B0604020202020204" pitchFamily="34" charset="0"/>
              </a:rPr>
              <a:t>Bretanya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dels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anys</a:t>
            </a:r>
            <a:r>
              <a:rPr lang="en-US" altLang="en-US" sz="2000" dirty="0" smtClean="0">
                <a:latin typeface="Arial" panose="020B0604020202020204" pitchFamily="34" charset="0"/>
                <a:cs typeface="Arial" panose="020B0604020202020204" pitchFamily="34" charset="0"/>
              </a:rPr>
              <a:t> 80-90.</a:t>
            </a:r>
          </a:p>
          <a:p>
            <a:pPr eaLnBrk="1" hangingPunct="1"/>
            <a:r>
              <a:rPr lang="en-US" altLang="en-US" sz="2000" dirty="0" err="1" smtClean="0">
                <a:latin typeface="Arial" panose="020B0604020202020204" pitchFamily="34" charset="0"/>
                <a:cs typeface="Arial" panose="020B0604020202020204" pitchFamily="34" charset="0"/>
              </a:rPr>
              <a:t>Gènere</a:t>
            </a:r>
            <a:r>
              <a:rPr lang="en-US" altLang="en-US" sz="2000" dirty="0" smtClean="0">
                <a:latin typeface="Arial" panose="020B0604020202020204" pitchFamily="34" charset="0"/>
                <a:cs typeface="Arial" panose="020B0604020202020204" pitchFamily="34" charset="0"/>
              </a:rPr>
              <a:t>: new wave, pop rock. </a:t>
            </a:r>
          </a:p>
          <a:p>
            <a:pPr eaLnBrk="1" hangingPunct="1"/>
            <a:r>
              <a:rPr lang="en-US" altLang="en-US" sz="2000" dirty="0" err="1" smtClean="0">
                <a:latin typeface="Arial" panose="020B0604020202020204" pitchFamily="34" charset="0"/>
                <a:cs typeface="Arial" panose="020B0604020202020204" pitchFamily="34" charset="0"/>
              </a:rPr>
              <a:t>Guanyadors</a:t>
            </a:r>
            <a:r>
              <a:rPr lang="en-US" altLang="en-US" sz="2000" dirty="0" smtClean="0">
                <a:latin typeface="Arial" panose="020B0604020202020204" pitchFamily="34" charset="0"/>
                <a:cs typeface="Arial" panose="020B0604020202020204" pitchFamily="34" charset="0"/>
              </a:rPr>
              <a:t> del Festival </a:t>
            </a:r>
            <a:r>
              <a:rPr lang="en-US" altLang="en-US" sz="2000" dirty="0" err="1" smtClean="0">
                <a:latin typeface="Arial" panose="020B0604020202020204" pitchFamily="34" charset="0"/>
                <a:cs typeface="Arial" panose="020B0604020202020204" pitchFamily="34" charset="0"/>
              </a:rPr>
              <a:t>d’Eurovisión</a:t>
            </a:r>
            <a:r>
              <a:rPr lang="en-US" altLang="en-US" sz="2000" dirty="0" smtClean="0">
                <a:latin typeface="Arial" panose="020B0604020202020204" pitchFamily="34" charset="0"/>
                <a:cs typeface="Arial" panose="020B0604020202020204" pitchFamily="34" charset="0"/>
              </a:rPr>
              <a:t> al 1997 </a:t>
            </a:r>
            <a:r>
              <a:rPr lang="en-US" altLang="en-US" sz="2000" dirty="0" err="1" smtClean="0">
                <a:latin typeface="Arial" panose="020B0604020202020204" pitchFamily="34" charset="0"/>
                <a:cs typeface="Arial" panose="020B0604020202020204" pitchFamily="34" charset="0"/>
              </a:rPr>
              <a:t>amb</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“Love Shine a Light”</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smtClean="0">
                <a:latin typeface="Arial" panose="020B0604020202020204" pitchFamily="34" charset="0"/>
                <a:cs typeface="Arial" panose="020B0604020202020204" pitchFamily="34" charset="0"/>
              </a:rPr>
              <a:t>La </a:t>
            </a:r>
            <a:r>
              <a:rPr lang="en-US" altLang="en-US" sz="2000" dirty="0" err="1" smtClean="0">
                <a:latin typeface="Arial" panose="020B0604020202020204" pitchFamily="34" charset="0"/>
                <a:cs typeface="Arial" panose="020B0604020202020204" pitchFamily="34" charset="0"/>
              </a:rPr>
              <a:t>cançó</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“Walking on sunshine”</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els</a:t>
            </a:r>
            <a:r>
              <a:rPr lang="en-US" altLang="en-US" sz="2000" dirty="0" smtClean="0">
                <a:latin typeface="Arial" panose="020B0604020202020204" pitchFamily="34" charset="0"/>
                <a:cs typeface="Arial" panose="020B0604020202020204" pitchFamily="34" charset="0"/>
              </a:rPr>
              <a:t> porta </a:t>
            </a:r>
            <a:r>
              <a:rPr lang="en-US" altLang="en-US" sz="2000" dirty="0" err="1" smtClean="0">
                <a:latin typeface="Arial" panose="020B0604020202020204" pitchFamily="34" charset="0"/>
                <a:cs typeface="Arial" panose="020B0604020202020204" pitchFamily="34" charset="0"/>
              </a:rPr>
              <a:t>l’èxit</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nominació</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Grammy. </a:t>
            </a:r>
          </a:p>
          <a:p>
            <a:pPr eaLnBrk="1" hangingPunct="1"/>
            <a:r>
              <a:rPr lang="en-US" altLang="en-US" sz="2000" dirty="0" smtClean="0">
                <a:latin typeface="Arial" panose="020B0604020202020204" pitchFamily="34" charset="0"/>
                <a:cs typeface="Arial" panose="020B0604020202020204" pitchFamily="34" charset="0"/>
              </a:rPr>
              <a:t>El </a:t>
            </a:r>
            <a:r>
              <a:rPr lang="en-US" altLang="en-US" sz="2000" dirty="0" err="1" smtClean="0">
                <a:latin typeface="Arial" panose="020B0604020202020204" pitchFamily="34" charset="0"/>
                <a:cs typeface="Arial" panose="020B0604020202020204" pitchFamily="34" charset="0"/>
              </a:rPr>
              <a:t>seu</a:t>
            </a:r>
            <a:r>
              <a:rPr lang="en-US" altLang="en-US" sz="2000" dirty="0" smtClean="0">
                <a:latin typeface="Arial" panose="020B0604020202020204" pitchFamily="34" charset="0"/>
                <a:cs typeface="Arial" panose="020B0604020202020204" pitchFamily="34" charset="0"/>
              </a:rPr>
              <a:t> major </a:t>
            </a:r>
            <a:r>
              <a:rPr lang="en-US" altLang="en-US" sz="2000" dirty="0" err="1" smtClean="0">
                <a:latin typeface="Arial" panose="020B0604020202020204" pitchFamily="34" charset="0"/>
                <a:cs typeface="Arial" panose="020B0604020202020204" pitchFamily="34" charset="0"/>
              </a:rPr>
              <a:t>èxit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a:t>
            </a:r>
            <a:r>
              <a:rPr lang="en-US" altLang="en-US" sz="2000" dirty="0" smtClean="0">
                <a:latin typeface="Arial" panose="020B0604020202020204" pitchFamily="34" charset="0"/>
                <a:cs typeface="Arial" panose="020B0604020202020204" pitchFamily="34" charset="0"/>
              </a:rPr>
              <a:t> </a:t>
            </a:r>
            <a:r>
              <a:rPr lang="en-US" altLang="en-US" sz="2000" i="1" dirty="0" smtClean="0">
                <a:latin typeface="Arial" panose="020B0604020202020204" pitchFamily="34" charset="0"/>
                <a:cs typeface="Arial" panose="020B0604020202020204" pitchFamily="34" charset="0"/>
              </a:rPr>
              <a:t>“Sun Street”</a:t>
            </a:r>
            <a:r>
              <a:rPr lang="en-US" altLang="en-US" sz="2000" dirty="0" smtClean="0">
                <a:latin typeface="Arial" panose="020B0604020202020204" pitchFamily="34" charset="0"/>
                <a:cs typeface="Arial" panose="020B0604020202020204" pitchFamily="34" charset="0"/>
              </a:rPr>
              <a:t>.  </a:t>
            </a:r>
          </a:p>
        </p:txBody>
      </p:sp>
      <p:pic>
        <p:nvPicPr>
          <p:cNvPr id="6146" name="Picture 2" descr="Resultado de imagen de katrina and the wav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88640"/>
            <a:ext cx="3240360"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Resultado de imagen de katrina and the wav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4787985"/>
            <a:ext cx="4041701" cy="1949158"/>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Resultado de imagen de katrina and the wav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3" y="3466225"/>
            <a:ext cx="3240360" cy="1784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230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9050"/>
            <a:ext cx="4114800" cy="1143000"/>
          </a:xfrm>
        </p:spPr>
        <p:txBody>
          <a:bodyPr/>
          <a:lstStyle/>
          <a:p>
            <a:pPr eaLnBrk="1" hangingPunct="1"/>
            <a:r>
              <a:rPr lang="en-US" altLang="en-US" dirty="0" smtClean="0"/>
              <a:t>KATY PERRY</a:t>
            </a:r>
          </a:p>
        </p:txBody>
      </p:sp>
      <p:sp>
        <p:nvSpPr>
          <p:cNvPr id="35843" name="Text Placeholder 2"/>
          <p:cNvSpPr>
            <a:spLocks noGrp="1"/>
          </p:cNvSpPr>
          <p:nvPr>
            <p:ph type="body" sz="half" idx="1"/>
          </p:nvPr>
        </p:nvSpPr>
        <p:spPr>
          <a:xfrm>
            <a:off x="179512" y="836712"/>
            <a:ext cx="4464496" cy="4536504"/>
          </a:xfrm>
        </p:spPr>
        <p:txBody>
          <a:bodyPr>
            <a:normAutofit fontScale="92500" lnSpcReduction="10000"/>
          </a:bodyPr>
          <a:lstStyle/>
          <a:p>
            <a:pPr eaLnBrk="1" hangingPunct="1"/>
            <a:r>
              <a:rPr lang="en-US" altLang="en-US" sz="2000" dirty="0" err="1" smtClean="0">
                <a:latin typeface="Arial" panose="020B0604020202020204" pitchFamily="34" charset="0"/>
                <a:cs typeface="Arial" panose="020B0604020202020204" pitchFamily="34" charset="0"/>
              </a:rPr>
              <a:t>Nascuda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als</a:t>
            </a:r>
            <a:r>
              <a:rPr lang="en-US" altLang="en-US" sz="2000" dirty="0" smtClean="0">
                <a:latin typeface="Arial" panose="020B0604020202020204" pitchFamily="34" charset="0"/>
                <a:cs typeface="Arial" panose="020B0604020202020204" pitchFamily="34" charset="0"/>
              </a:rPr>
              <a:t> EEUU al 1984, </a:t>
            </a:r>
            <a:r>
              <a:rPr lang="en-US" altLang="en-US" sz="2000" dirty="0" err="1" smtClean="0">
                <a:latin typeface="Arial" panose="020B0604020202020204" pitchFamily="34" charset="0"/>
                <a:cs typeface="Arial" panose="020B0604020202020204" pitchFamily="34" charset="0"/>
              </a:rPr>
              <a:t>cantant</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compositora</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err="1" smtClean="0">
                <a:latin typeface="Arial" panose="020B0604020202020204" pitchFamily="34" charset="0"/>
                <a:cs typeface="Arial" panose="020B0604020202020204" pitchFamily="34" charset="0"/>
              </a:rPr>
              <a:t>Gènere</a:t>
            </a:r>
            <a:r>
              <a:rPr lang="en-US" altLang="en-US" sz="2000" dirty="0" smtClean="0">
                <a:latin typeface="Arial" panose="020B0604020202020204" pitchFamily="34" charset="0"/>
                <a:cs typeface="Arial" panose="020B0604020202020204" pitchFamily="34" charset="0"/>
              </a:rPr>
              <a:t>:  pop, rock, dance, </a:t>
            </a:r>
            <a:r>
              <a:rPr lang="en-US" altLang="en-US" sz="2000" dirty="0" err="1" smtClean="0">
                <a:latin typeface="Arial" panose="020B0604020202020204" pitchFamily="34" charset="0"/>
                <a:cs typeface="Arial" panose="020B0604020202020204" pitchFamily="34" charset="0"/>
              </a:rPr>
              <a:t>góspel</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Influenciada</a:t>
            </a:r>
            <a:r>
              <a:rPr lang="en-US" altLang="en-US" sz="2000" dirty="0" smtClean="0">
                <a:latin typeface="Arial" panose="020B0604020202020204" pitchFamily="34" charset="0"/>
                <a:cs typeface="Arial" panose="020B0604020202020204" pitchFamily="34" charset="0"/>
              </a:rPr>
              <a:t> per Freddie Mercury I Alanis </a:t>
            </a:r>
            <a:r>
              <a:rPr lang="en-US" altLang="en-US" sz="2000" dirty="0" err="1" smtClean="0">
                <a:latin typeface="Arial" panose="020B0604020202020204" pitchFamily="34" charset="0"/>
                <a:cs typeface="Arial" panose="020B0604020202020204" pitchFamily="34" charset="0"/>
              </a:rPr>
              <a:t>Morissette</a:t>
            </a:r>
            <a:r>
              <a:rPr lang="en-US" altLang="en-US" sz="2000" dirty="0" smtClean="0">
                <a:latin typeface="Arial" panose="020B0604020202020204" pitchFamily="34" charset="0"/>
                <a:cs typeface="Arial" panose="020B0604020202020204" pitchFamily="34" charset="0"/>
              </a:rPr>
              <a:t>.</a:t>
            </a:r>
          </a:p>
          <a:p>
            <a:pPr eaLnBrk="1" hangingPunct="1"/>
            <a:r>
              <a:rPr lang="en-US" altLang="en-US" sz="2000" dirty="0" smtClean="0">
                <a:latin typeface="Arial" panose="020B0604020202020204" pitchFamily="34" charset="0"/>
                <a:cs typeface="Arial" panose="020B0604020202020204" pitchFamily="34" charset="0"/>
              </a:rPr>
              <a:t>Les </a:t>
            </a:r>
            <a:r>
              <a:rPr lang="en-US" altLang="en-US" sz="2000" dirty="0" err="1" smtClean="0">
                <a:latin typeface="Arial" panose="020B0604020202020204" pitchFamily="34" charset="0"/>
                <a:cs typeface="Arial" panose="020B0604020202020204" pitchFamily="34" charset="0"/>
              </a:rPr>
              <a:t>seves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cançons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parlen</a:t>
            </a:r>
            <a:r>
              <a:rPr lang="en-US" altLang="en-US" sz="2000" dirty="0" smtClean="0">
                <a:latin typeface="Arial" panose="020B0604020202020204" pitchFamily="34" charset="0"/>
                <a:cs typeface="Arial" panose="020B0604020202020204" pitchFamily="34" charset="0"/>
              </a:rPr>
              <a:t> del “</a:t>
            </a:r>
            <a:r>
              <a:rPr lang="en-US" altLang="en-US" sz="2000" dirty="0" err="1" smtClean="0">
                <a:latin typeface="Arial" panose="020B0604020202020204" pitchFamily="34" charset="0"/>
                <a:cs typeface="Arial" panose="020B0604020202020204" pitchFamily="34" charset="0"/>
              </a:rPr>
              <a:t>empoderament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l’autoestima</a:t>
            </a:r>
            <a:r>
              <a:rPr lang="en-US" altLang="en-US" sz="2000" dirty="0" smtClean="0">
                <a:latin typeface="Arial" panose="020B0604020202020204" pitchFamily="34" charset="0"/>
                <a:cs typeface="Arial" panose="020B0604020202020204" pitchFamily="34" charset="0"/>
              </a:rPr>
              <a:t> I les </a:t>
            </a:r>
            <a:r>
              <a:rPr lang="en-US" altLang="en-US" sz="2000" dirty="0" err="1" smtClean="0">
                <a:latin typeface="Arial" panose="020B0604020202020204" pitchFamily="34" charset="0"/>
                <a:cs typeface="Arial" panose="020B0604020202020204" pitchFamily="34" charset="0"/>
              </a:rPr>
              <a:t>situacions</a:t>
            </a:r>
            <a:r>
              <a:rPr lang="en-US" altLang="en-US" sz="2000" dirty="0" smtClean="0">
                <a:latin typeface="Arial" panose="020B0604020202020204" pitchFamily="34" charset="0"/>
                <a:cs typeface="Arial" panose="020B0604020202020204" pitchFamily="34" charset="0"/>
              </a:rPr>
              <a:t> de la </a:t>
            </a:r>
            <a:r>
              <a:rPr lang="en-US" altLang="en-US" sz="2000" dirty="0" err="1" smtClean="0">
                <a:latin typeface="Arial" panose="020B0604020202020204" pitchFamily="34" charset="0"/>
                <a:cs typeface="Arial" panose="020B0604020202020204" pitchFamily="34" charset="0"/>
              </a:rPr>
              <a:t>vida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quotidiana</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Té</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tres</a:t>
            </a:r>
            <a:r>
              <a:rPr lang="en-US" altLang="en-US" sz="2000" dirty="0" smtClean="0">
                <a:latin typeface="Arial" panose="020B0604020202020204" pitchFamily="34" charset="0"/>
                <a:cs typeface="Arial" panose="020B0604020202020204" pitchFamily="34" charset="0"/>
              </a:rPr>
              <a:t> discs de </a:t>
            </a:r>
            <a:r>
              <a:rPr lang="en-US" altLang="en-US" sz="2000" dirty="0" err="1" smtClean="0">
                <a:latin typeface="Arial" panose="020B0604020202020204" pitchFamily="34" charset="0"/>
                <a:cs typeface="Arial" panose="020B0604020202020204" pitchFamily="34" charset="0"/>
              </a:rPr>
              <a:t>diamant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única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dona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historia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dels</a:t>
            </a:r>
            <a:r>
              <a:rPr lang="en-US" altLang="en-US" sz="2000" dirty="0" smtClean="0">
                <a:latin typeface="Arial" panose="020B0604020202020204" pitchFamily="34" charset="0"/>
                <a:cs typeface="Arial" panose="020B0604020202020204" pitchFamily="34" charset="0"/>
              </a:rPr>
              <a:t> EEUU que les </a:t>
            </a:r>
            <a:r>
              <a:rPr lang="en-US" altLang="en-US" sz="2000" dirty="0" err="1" smtClean="0">
                <a:latin typeface="Arial" panose="020B0604020202020204" pitchFamily="34" charset="0"/>
                <a:cs typeface="Arial" panose="020B0604020202020204" pitchFamily="34" charset="0"/>
              </a:rPr>
              <a:t>té</a:t>
            </a:r>
            <a:r>
              <a:rPr lang="en-US" altLang="en-US" sz="2000" dirty="0" smtClean="0">
                <a:latin typeface="Arial" panose="020B0604020202020204" pitchFamily="34" charset="0"/>
                <a:cs typeface="Arial" panose="020B0604020202020204" pitchFamily="34" charset="0"/>
              </a:rPr>
              <a:t>. </a:t>
            </a:r>
          </a:p>
          <a:p>
            <a:pPr eaLnBrk="1" hangingPunct="1"/>
            <a:r>
              <a:rPr lang="en-US" altLang="en-US" sz="2000" dirty="0" err="1" smtClean="0">
                <a:latin typeface="Arial" panose="020B0604020202020204" pitchFamily="34" charset="0"/>
                <a:cs typeface="Arial" panose="020B0604020202020204" pitchFamily="34" charset="0"/>
              </a:rPr>
              <a:t>Els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seus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espectacles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basen</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moda</a:t>
            </a:r>
            <a:r>
              <a:rPr lang="en-US" altLang="en-US" sz="2000" dirty="0" smtClean="0">
                <a:latin typeface="Arial" panose="020B0604020202020204" pitchFamily="34" charset="0"/>
                <a:cs typeface="Arial" panose="020B0604020202020204" pitchFamily="34" charset="0"/>
              </a:rPr>
              <a:t> que </a:t>
            </a:r>
            <a:r>
              <a:rPr lang="en-US" altLang="en-US" sz="2000" dirty="0" err="1" smtClean="0">
                <a:latin typeface="Arial" panose="020B0604020202020204" pitchFamily="34" charset="0"/>
                <a:cs typeface="Arial" panose="020B0604020202020204" pitchFamily="34" charset="0"/>
              </a:rPr>
              <a:t>incorpora</a:t>
            </a:r>
            <a:r>
              <a:rPr lang="en-US" altLang="en-US" sz="2000" dirty="0" smtClean="0">
                <a:latin typeface="Arial" panose="020B0604020202020204" pitchFamily="34" charset="0"/>
                <a:cs typeface="Arial" panose="020B0604020202020204" pitchFamily="34" charset="0"/>
              </a:rPr>
              <a:t> colors </a:t>
            </a:r>
            <a:r>
              <a:rPr lang="en-US" altLang="en-US" sz="2000" dirty="0" err="1" smtClean="0">
                <a:latin typeface="Arial" panose="020B0604020202020204" pitchFamily="34" charset="0"/>
                <a:cs typeface="Arial" panose="020B0604020202020204" pitchFamily="34" charset="0"/>
              </a:rPr>
              <a:t>brillants</a:t>
            </a:r>
            <a:r>
              <a:rPr lang="en-US" altLang="en-US" sz="2000" dirty="0" smtClean="0">
                <a:latin typeface="Arial" panose="020B0604020202020204" pitchFamily="34" charset="0"/>
                <a:cs typeface="Arial" panose="020B0604020202020204" pitchFamily="34" charset="0"/>
              </a:rPr>
              <a:t> I figures de </a:t>
            </a:r>
            <a:r>
              <a:rPr lang="en-US" altLang="en-US" sz="2000" dirty="0" err="1" smtClean="0">
                <a:latin typeface="Arial" panose="020B0604020202020204" pitchFamily="34" charset="0"/>
                <a:cs typeface="Arial" panose="020B0604020202020204" pitchFamily="34" charset="0"/>
              </a:rPr>
              <a:t>fruites</a:t>
            </a:r>
            <a:r>
              <a:rPr lang="en-US" altLang="en-US" sz="2000" dirty="0" smtClean="0">
                <a:latin typeface="Arial" panose="020B0604020202020204" pitchFamily="34" charset="0"/>
                <a:cs typeface="Arial" panose="020B0604020202020204" pitchFamily="34" charset="0"/>
              </a:rPr>
              <a:t> I aliments, </a:t>
            </a:r>
            <a:r>
              <a:rPr lang="en-US" altLang="en-US" sz="2000" dirty="0" err="1" smtClean="0">
                <a:latin typeface="Arial" panose="020B0604020202020204" pitchFamily="34" charset="0"/>
                <a:cs typeface="Arial" panose="020B0604020202020204" pitchFamily="34" charset="0"/>
              </a:rPr>
              <a:t>principalment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síndria</a:t>
            </a:r>
            <a:r>
              <a:rPr lang="en-US" altLang="en-US" sz="2000" dirty="0" smtClean="0">
                <a:latin typeface="Arial" panose="020B0604020202020204" pitchFamily="34" charset="0"/>
                <a:cs typeface="Arial" panose="020B0604020202020204" pitchFamily="34" charset="0"/>
              </a:rPr>
              <a:t> I </a:t>
            </a:r>
            <a:r>
              <a:rPr lang="en-US" altLang="en-US" sz="2000" dirty="0" err="1" smtClean="0">
                <a:latin typeface="Arial" panose="020B0604020202020204" pitchFamily="34" charset="0"/>
                <a:cs typeface="Arial" panose="020B0604020202020204" pitchFamily="34" charset="0"/>
              </a:rPr>
              <a:t>maduixa</a:t>
            </a:r>
            <a:r>
              <a:rPr lang="en-US" altLang="en-US" sz="2000" dirty="0" smtClean="0">
                <a:latin typeface="Arial" panose="020B0604020202020204" pitchFamily="34" charset="0"/>
                <a:cs typeface="Arial" panose="020B0604020202020204" pitchFamily="34" charset="0"/>
              </a:rPr>
              <a:t>. </a:t>
            </a:r>
          </a:p>
          <a:p>
            <a:pPr eaLnBrk="1" hangingPunct="1"/>
            <a:endParaRPr lang="en-US" altLang="en-US" sz="2000" dirty="0" smtClean="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p:txBody>
      </p:sp>
      <p:sp>
        <p:nvSpPr>
          <p:cNvPr id="35844" name="Content Placeholder 3"/>
          <p:cNvSpPr>
            <a:spLocks noGrp="1"/>
          </p:cNvSpPr>
          <p:nvPr>
            <p:ph sz="half" idx="2"/>
          </p:nvPr>
        </p:nvSpPr>
        <p:spPr>
          <a:xfrm>
            <a:off x="4644008" y="5311749"/>
            <a:ext cx="4248472" cy="1573635"/>
          </a:xfrm>
        </p:spPr>
        <p:txBody>
          <a:bodyPr>
            <a:normAutofit fontScale="92500" lnSpcReduction="10000"/>
          </a:bodyPr>
          <a:lstStyle/>
          <a:p>
            <a:pPr marL="0" indent="0" eaLnBrk="1" hangingPunct="1">
              <a:buNone/>
            </a:pPr>
            <a:r>
              <a:rPr lang="en-US" altLang="en-US" sz="2000" dirty="0" smtClean="0">
                <a:latin typeface="Arial" panose="020B0604020202020204" pitchFamily="34" charset="0"/>
                <a:cs typeface="Arial" panose="020B0604020202020204" pitchFamily="34" charset="0"/>
              </a:rPr>
              <a:t>La </a:t>
            </a:r>
            <a:r>
              <a:rPr lang="en-US" altLang="en-US" sz="2000" dirty="0" err="1" smtClean="0">
                <a:latin typeface="Arial" panose="020B0604020202020204" pitchFamily="34" charset="0"/>
                <a:cs typeface="Arial" panose="020B0604020202020204" pitchFamily="34" charset="0"/>
              </a:rPr>
              <a:t>cançó</a:t>
            </a:r>
            <a:r>
              <a:rPr lang="en-US" altLang="en-US" sz="2000" dirty="0" smtClean="0">
                <a:latin typeface="Arial" panose="020B0604020202020204" pitchFamily="34" charset="0"/>
                <a:cs typeface="Arial" panose="020B0604020202020204" pitchFamily="34" charset="0"/>
              </a:rPr>
              <a:t> “Roar” </a:t>
            </a:r>
            <a:r>
              <a:rPr lang="en-US" altLang="en-US" sz="2000" dirty="0" err="1" smtClean="0">
                <a:latin typeface="Arial" panose="020B0604020202020204" pitchFamily="34" charset="0"/>
                <a:cs typeface="Arial" panose="020B0604020202020204" pitchFamily="34" charset="0"/>
              </a:rPr>
              <a:t>és</a:t>
            </a:r>
            <a:r>
              <a:rPr lang="en-US" altLang="en-US" sz="2000" dirty="0" smtClean="0">
                <a:latin typeface="Arial" panose="020B0604020202020204" pitchFamily="34" charset="0"/>
                <a:cs typeface="Arial" panose="020B0604020202020204" pitchFamily="34" charset="0"/>
              </a:rPr>
              <a:t> un </a:t>
            </a:r>
            <a:r>
              <a:rPr lang="en-US" altLang="en-US" sz="2000" dirty="0" err="1" smtClean="0">
                <a:latin typeface="Arial" panose="020B0604020202020204" pitchFamily="34" charset="0"/>
                <a:cs typeface="Arial" panose="020B0604020202020204" pitchFamily="34" charset="0"/>
              </a:rPr>
              <a:t>exemple</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d’empoderament</a:t>
            </a:r>
            <a:r>
              <a:rPr lang="en-US" altLang="en-US" sz="2000" dirty="0" smtClean="0">
                <a:latin typeface="Arial" panose="020B0604020202020204" pitchFamily="34" charset="0"/>
                <a:cs typeface="Arial" panose="020B0604020202020204" pitchFamily="34" charset="0"/>
              </a:rPr>
              <a:t> de la </a:t>
            </a:r>
            <a:r>
              <a:rPr lang="en-US" altLang="en-US" sz="2000" dirty="0" err="1" smtClean="0">
                <a:latin typeface="Arial" panose="020B0604020202020204" pitchFamily="34" charset="0"/>
                <a:cs typeface="Arial" panose="020B0604020202020204" pitchFamily="34" charset="0"/>
              </a:rPr>
              <a:t>dona</a:t>
            </a:r>
            <a:r>
              <a:rPr lang="en-US" altLang="en-US" sz="2000" dirty="0" smtClean="0">
                <a:latin typeface="Arial" panose="020B0604020202020204" pitchFamily="34" charset="0"/>
                <a:cs typeface="Arial" panose="020B0604020202020204" pitchFamily="34" charset="0"/>
              </a:rPr>
              <a:t>, que </a:t>
            </a:r>
            <a:r>
              <a:rPr lang="en-US" altLang="en-US" sz="2000" dirty="0" err="1" smtClean="0">
                <a:latin typeface="Arial" panose="020B0604020202020204" pitchFamily="34" charset="0"/>
                <a:cs typeface="Arial" panose="020B0604020202020204" pitchFamily="34" charset="0"/>
              </a:rPr>
              <a:t>incita</a:t>
            </a:r>
            <a:r>
              <a:rPr lang="en-US" altLang="en-US" sz="2000" dirty="0" smtClean="0">
                <a:latin typeface="Arial" panose="020B0604020202020204" pitchFamily="34" charset="0"/>
                <a:cs typeface="Arial" panose="020B0604020202020204" pitchFamily="34" charset="0"/>
              </a:rPr>
              <a:t> a </a:t>
            </a:r>
            <a:r>
              <a:rPr lang="en-US" altLang="en-US" sz="2000" dirty="0" err="1" smtClean="0">
                <a:latin typeface="Arial" panose="020B0604020202020204" pitchFamily="34" charset="0"/>
                <a:cs typeface="Arial" panose="020B0604020202020204" pitchFamily="34" charset="0"/>
              </a:rPr>
              <a:t>treure’s</a:t>
            </a:r>
            <a:r>
              <a:rPr lang="en-US" altLang="en-US" sz="2000" dirty="0" smtClean="0">
                <a:latin typeface="Arial" panose="020B0604020202020204" pitchFamily="34" charset="0"/>
                <a:cs typeface="Arial" panose="020B0604020202020204" pitchFamily="34" charset="0"/>
              </a:rPr>
              <a:t> la pols I </a:t>
            </a:r>
            <a:r>
              <a:rPr lang="en-US" altLang="en-US" sz="2000" dirty="0" err="1" smtClean="0">
                <a:latin typeface="Arial" panose="020B0604020202020204" pitchFamily="34" charset="0"/>
                <a:cs typeface="Arial" panose="020B0604020202020204" pitchFamily="34" charset="0"/>
              </a:rPr>
              <a:t>continuar</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endavant</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després</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d’una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separació</a:t>
            </a:r>
            <a:r>
              <a:rPr lang="en-US" altLang="en-US" sz="2000" dirty="0" smtClean="0">
                <a:latin typeface="Arial" panose="020B0604020202020204" pitchFamily="34" charset="0"/>
                <a:cs typeface="Arial" panose="020B0604020202020204" pitchFamily="34" charset="0"/>
              </a:rPr>
              <a:t> o </a:t>
            </a:r>
            <a:r>
              <a:rPr lang="en-US" altLang="en-US" sz="2000" dirty="0" err="1" smtClean="0">
                <a:latin typeface="Arial" panose="020B0604020202020204" pitchFamily="34" charset="0"/>
                <a:cs typeface="Arial" panose="020B0604020202020204" pitchFamily="34" charset="0"/>
              </a:rPr>
              <a:t>una</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experiència</a:t>
            </a:r>
            <a:r>
              <a:rPr lang="en-US" altLang="en-US" sz="2000" dirty="0" smtClean="0">
                <a:latin typeface="Arial" panose="020B0604020202020204" pitchFamily="34" charset="0"/>
                <a:cs typeface="Arial" panose="020B0604020202020204" pitchFamily="34" charset="0"/>
              </a:rPr>
              <a:t> vital.  </a:t>
            </a:r>
          </a:p>
        </p:txBody>
      </p:sp>
      <p:pic>
        <p:nvPicPr>
          <p:cNvPr id="1026" name="Picture 2" descr="Resultado de imagen de katy per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152280"/>
            <a:ext cx="2880320" cy="16166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sultado de imagen de katy per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42242"/>
            <a:ext cx="4104456" cy="23110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10" descr="Resultado de imagen de katy per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n relacionad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76608" y="2772590"/>
            <a:ext cx="3327288" cy="2376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829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1809</Words>
  <PresentationFormat>Presentación en pantalla (4:3)</PresentationFormat>
  <Paragraphs>135</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Setmana 4</vt:lpstr>
      <vt:lpstr>BILLY HOLIDAY</vt:lpstr>
      <vt:lpstr>BLOSSOM DEARIE</vt:lpstr>
      <vt:lpstr>BSO ZOOTRÒPOLIS</vt:lpstr>
      <vt:lpstr>BSO ENREDADOS</vt:lpstr>
      <vt:lpstr>CANDELA ROOTS</vt:lpstr>
      <vt:lpstr>DIDO</vt:lpstr>
      <vt:lpstr>KATRINA  and The Waves</vt:lpstr>
      <vt:lpstr>KATY PERRY</vt:lpstr>
      <vt:lpstr>KELLY CLARKSON</vt:lpstr>
      <vt:lpstr>LUZ CASAL</vt:lpstr>
      <vt:lpstr>NATALIE COLE</vt:lpstr>
      <vt:lpstr>NINA SIMONE</vt:lpstr>
      <vt:lpstr>NORAH JONES</vt:lpstr>
      <vt:lpstr>LA FLAUTA MÀGICA</vt:lpstr>
      <vt:lpstr>SADE</vt:lpstr>
      <vt:lpstr>SARAH VAUGHAN</vt:lpstr>
      <vt:lpstr>SIA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Setmana 4</dc:title>
  <dc:creator>prof</dc:creator>
  <cp:lastModifiedBy>prof</cp:lastModifiedBy>
  <cp:revision>3</cp:revision>
  <dcterms:modified xsi:type="dcterms:W3CDTF">2018-06-01T13:46:25Z</dcterms:modified>
</cp:coreProperties>
</file>