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S" sz="4400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s-ES" sz="3200" strike="noStrike">
                <a:solidFill>
                  <a:srgbClr val="8b8b8b"/>
                </a:solidFill>
                <a:latin typeface="Calibri"/>
              </a:rPr>
              <a:t>Haga clic para modificar el estilo de subtítulo del patrón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8b8b8b"/>
                </a:solidFill>
                <a:latin typeface="Calibri"/>
              </a:rPr>
              <a:t>16/06/16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43F8195-1E07-4143-8C51-12734372380E}" type="slidenum">
              <a:rPr lang="es-ES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ES" sz="32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4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000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000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S" sz="4400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3200" strike="noStrike">
                <a:solidFill>
                  <a:srgbClr val="000000"/>
                </a:solidFill>
                <a:latin typeface="Calibri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s-ES" sz="2800" strike="noStrike">
                <a:solidFill>
                  <a:srgbClr val="000000"/>
                </a:solidFill>
                <a:latin typeface="Calibri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s-ES" sz="2400" strike="noStrike">
                <a:solidFill>
                  <a:srgbClr val="000000"/>
                </a:solidFill>
                <a:latin typeface="Calibri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s-ES" sz="2000" strike="noStrike">
                <a:solidFill>
                  <a:srgbClr val="000000"/>
                </a:solidFill>
                <a:latin typeface="Calibri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s-ES" sz="2000" strike="noStrike">
                <a:solidFill>
                  <a:srgbClr val="000000"/>
                </a:solidFill>
                <a:latin typeface="Calibri"/>
              </a:rPr>
              <a:t>Quinto nivel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 strike="noStrike">
                <a:solidFill>
                  <a:srgbClr val="8b8b8b"/>
                </a:solidFill>
                <a:latin typeface="Calibri"/>
              </a:rPr>
              <a:t>16/06/16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B38B8A3-818A-4F5B-86AA-7C7BA03677B8}" type="slidenum">
              <a:rPr lang="es-ES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rcRect l="28501" t="14389" r="34425" b="14734"/>
          <a:stretch/>
        </p:blipFill>
        <p:spPr>
          <a:xfrm>
            <a:off x="0" y="0"/>
            <a:ext cx="6300000" cy="6770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1"/>
          <a:srcRect l="1931" t="17342" r="31105" b="12765"/>
          <a:stretch/>
        </p:blipFill>
        <p:spPr>
          <a:xfrm>
            <a:off x="251640" y="332640"/>
            <a:ext cx="8712720" cy="5112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rcRect l="1377" t="16358" r="32211" b="10797"/>
          <a:stretch/>
        </p:blipFill>
        <p:spPr>
          <a:xfrm>
            <a:off x="323640" y="332640"/>
            <a:ext cx="8640720" cy="5328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rcRect l="1931" t="15374" r="31105" b="10797"/>
          <a:stretch/>
        </p:blipFill>
        <p:spPr>
          <a:xfrm>
            <a:off x="430920" y="476640"/>
            <a:ext cx="8712720" cy="5400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rcRect l="1377" t="16358" r="31105" b="10797"/>
          <a:stretch/>
        </p:blipFill>
        <p:spPr>
          <a:xfrm>
            <a:off x="179640" y="260640"/>
            <a:ext cx="8784720" cy="5328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Application>LibreOffice/4.4.2.2$Windows_x86 LibreOffice_project/c4c7d32d0d49397cad38d62472b0bc8acff48dd6</Application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2016-06-16T08:43:05Z</dcterms:created>
  <dc:creator>prof</dc:creator>
  <dc:language>es-ES</dc:language>
  <cp:lastModifiedBy>prof</cp:lastModifiedBy>
  <dcterms:modified xsi:type="dcterms:W3CDTF">2016-06-16T08:49:47Z</dcterms:modified>
  <cp:revision>1</cp:revision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