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0" r:id="rId8"/>
    <p:sldId id="269" r:id="rId9"/>
    <p:sldId id="262" r:id="rId10"/>
    <p:sldId id="263" r:id="rId11"/>
    <p:sldId id="264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100"/>
    <a:srgbClr val="A85400"/>
    <a:srgbClr val="CC6600"/>
    <a:srgbClr val="18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8037-5A72-4653-907C-E14BE07B2D5E}" type="datetimeFigureOut">
              <a:rPr lang="ca-ES" smtClean="0"/>
              <a:pPr/>
              <a:t>16/02/2018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F33D-1809-416A-9428-73D973B93170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file:///F:\PROJECTE%20FESTA%20MAJOR%20-%20P5\ENLLA&#199;OS%20POWER%20FESTA%20MAJOR\M&#218;SICA%20CASTELLERS.mp3" TargetMode="External"/><Relationship Id="rId7" Type="http://schemas.openxmlformats.org/officeDocument/2006/relationships/image" Target="../media/image37.png"/><Relationship Id="rId2" Type="http://schemas.openxmlformats.org/officeDocument/2006/relationships/audio" Target="file:///F:\PROJECTE%20FESTA%20MAJOR%20-%20P5\ENLLA&#199;OS%20POWER%20FESTA%20MAJOR\BALL%20DE%20GEGANTS.mp3" TargetMode="External"/><Relationship Id="rId1" Type="http://schemas.openxmlformats.org/officeDocument/2006/relationships/audio" Target="file:///F:\PROJECTE%20FESTA%20MAJOR%20-%20P5\ENLLA&#199;OS%20POWER%20FESTA%20MAJOR\00.-%20Polca%20d'ours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1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F:\PROJECTE%20FESTA%20MAJOR%20-%20P5\ENLLA&#199;OS%20POWER%20FESTA%20MAJOR\00.-%20La%20Cirereta%20-%20el%20pont%20d'arcal&#237;s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F:\PROJECTE%20FESTA%20MAJOR%20-%20P5\ENLLA&#199;OS%20POWER%20FESTA%20MAJOR\00.-%20Polca%20d'ours.mp3" TargetMode="External"/><Relationship Id="rId1" Type="http://schemas.openxmlformats.org/officeDocument/2006/relationships/audio" Target="file:///F:\PROJECTE%20FESTA%20MAJOR%20-%20P5\ENLLA&#199;OS%20POWER%20FESTA%20MAJOR\BALL%20DE%20GEGANTS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000372"/>
            <a:ext cx="3143272" cy="2857520"/>
          </a:xfrm>
          <a:prstGeom prst="rect">
            <a:avLst/>
          </a:prstGeom>
        </p:spPr>
      </p:pic>
      <p:pic>
        <p:nvPicPr>
          <p:cNvPr id="7" name="6 Imagen" descr="CAVALLETS - Herminia Sirvent-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40" y="3024206"/>
            <a:ext cx="3929058" cy="2833686"/>
          </a:xfrm>
          <a:prstGeom prst="rect">
            <a:avLst/>
          </a:prstGeom>
        </p:spPr>
      </p:pic>
      <p:pic>
        <p:nvPicPr>
          <p:cNvPr id="9" name="8 Imagen" descr="capgrossos_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2857496"/>
            <a:ext cx="4395928" cy="3000396"/>
          </a:xfrm>
          <a:prstGeom prst="rect">
            <a:avLst/>
          </a:prstGeom>
        </p:spPr>
      </p:pic>
      <p:pic>
        <p:nvPicPr>
          <p:cNvPr id="10" name="9 Imagen" descr="res_20150402055206a7e984ebd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-278672"/>
            <a:ext cx="2500298" cy="335048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40186" y="5643578"/>
            <a:ext cx="9072626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" sz="31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PROJECTE   FESTA  MAJOR</a:t>
            </a:r>
            <a:endParaRPr lang="ca-ES" sz="31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</a:endParaRPr>
          </a:p>
        </p:txBody>
      </p:sp>
      <p:pic>
        <p:nvPicPr>
          <p:cNvPr id="5" name="4 Imagen" descr="ur2_kD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3143272" cy="3071810"/>
          </a:xfrm>
          <a:prstGeom prst="rect">
            <a:avLst/>
          </a:prstGeom>
        </p:spPr>
      </p:pic>
      <p:pic>
        <p:nvPicPr>
          <p:cNvPr id="4" name="3 Imagen" descr="ball_de_bastons_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3761805" cy="3071809"/>
          </a:xfrm>
          <a:prstGeom prst="rect">
            <a:avLst/>
          </a:prstGeom>
        </p:spPr>
      </p:pic>
      <p:pic>
        <p:nvPicPr>
          <p:cNvPr id="11" name="10 Imagen" descr="Anagrama Camps Elisis color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6060136"/>
            <a:ext cx="1143008" cy="550797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7380312" y="-459432"/>
            <a:ext cx="240857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P5</a:t>
            </a:r>
            <a:endParaRPr lang="ca-ES" sz="3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" sz="25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QUINS  INSTRUMENTS  ACOMPANYEN  </a:t>
            </a:r>
            <a:br>
              <a:rPr lang="ca-ES" sz="25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</a:br>
            <a:r>
              <a:rPr lang="ca-ES" sz="25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EL  BALL  DE  CAPGROSSOS ?</a:t>
            </a:r>
          </a:p>
        </p:txBody>
      </p:sp>
      <p:pic>
        <p:nvPicPr>
          <p:cNvPr id="20486" name="Picture 6" descr="Resultat d'imatges de TABAL I GRA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833914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8" name="AutoShape 8" descr="Resultat d'imatges de GA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490" name="Picture 10" descr="Imatge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3528000" cy="2520000"/>
          </a:xfrm>
          <a:prstGeom prst="rect">
            <a:avLst/>
          </a:prstGeom>
          <a:noFill/>
        </p:spPr>
      </p:pic>
      <p:sp>
        <p:nvSpPr>
          <p:cNvPr id="20492" name="AutoShape 12" descr="Resultat d'imatges de GUITA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0494" name="AutoShape 14" descr="Imatge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0496" name="AutoShape 16" descr="Resultat d'imatges de GUITA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0498" name="AutoShape 18" descr="Resultat d'imatges de GUITA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500" name="Picture 20" descr="Resultat d'imatges de GUITAR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286256"/>
            <a:ext cx="3143272" cy="2408231"/>
          </a:xfrm>
          <a:prstGeom prst="rect">
            <a:avLst/>
          </a:prstGeom>
          <a:noFill/>
        </p:spPr>
      </p:pic>
      <p:sp>
        <p:nvSpPr>
          <p:cNvPr id="15" name="14 Rectángulo redondeado"/>
          <p:cNvSpPr/>
          <p:nvPr/>
        </p:nvSpPr>
        <p:spPr>
          <a:xfrm>
            <a:off x="5143472" y="2643182"/>
            <a:ext cx="3643370" cy="2714644"/>
          </a:xfrm>
          <a:prstGeom prst="round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Rectángulo redondeado"/>
          <p:cNvSpPr/>
          <p:nvPr/>
        </p:nvSpPr>
        <p:spPr>
          <a:xfrm>
            <a:off x="357158" y="1142984"/>
            <a:ext cx="3643370" cy="2571768"/>
          </a:xfrm>
          <a:prstGeom prst="round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6512" y="-71462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" sz="26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QUÈ  NECESSITEN  ELS  BASTONERS  </a:t>
            </a:r>
            <a:br>
              <a:rPr lang="ca-ES" sz="26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</a:br>
            <a:r>
              <a:rPr lang="ca-ES" sz="26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PER  FER  EL  SEU  BALL ?</a:t>
            </a:r>
          </a:p>
        </p:txBody>
      </p:sp>
      <p:pic>
        <p:nvPicPr>
          <p:cNvPr id="21506" name="Picture 2" descr="Resultat d'imatges de bast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571504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Resultat d'imatges de cercolets vilan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571504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eix-10550864_10203634252809791_6207195367919060007_n-fg-482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785" y="1071547"/>
            <a:ext cx="2860371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 redondeado"/>
          <p:cNvSpPr/>
          <p:nvPr/>
        </p:nvSpPr>
        <p:spPr>
          <a:xfrm>
            <a:off x="214282" y="4143380"/>
            <a:ext cx="5715040" cy="2500330"/>
          </a:xfrm>
          <a:prstGeom prst="roundRect">
            <a:avLst/>
          </a:prstGeom>
          <a:noFill/>
          <a:ln w="1270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9101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9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ASSENYA  QUINA  ÉS  LA  MÚSICA </a:t>
            </a:r>
            <a:endParaRPr lang="ca-ES" sz="29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9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 </a:t>
            </a:r>
            <a:r>
              <a:rPr lang="ca-ES" sz="29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DEL  TOC  DE  CASTELLERS</a:t>
            </a:r>
          </a:p>
        </p:txBody>
      </p:sp>
      <p:pic>
        <p:nvPicPr>
          <p:cNvPr id="3" name="00.- Polca d'ou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693248" y="3812397"/>
            <a:ext cx="1440000" cy="1440000"/>
          </a:xfrm>
          <a:prstGeom prst="rect">
            <a:avLst/>
          </a:prstGeom>
        </p:spPr>
      </p:pic>
      <p:pic>
        <p:nvPicPr>
          <p:cNvPr id="12" name="BALL DE GEGANT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987993" y="1857364"/>
            <a:ext cx="1440000" cy="14400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1928808" y="394583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MÚSICA CASTELLER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3057909" y="2420888"/>
            <a:ext cx="1440000" cy="1440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296961" y="2564904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1988920"/>
            <a:ext cx="554959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110723" y="2636832"/>
            <a:ext cx="914400" cy="914400"/>
          </a:xfrm>
          <a:prstGeom prst="ellipse">
            <a:avLst/>
          </a:prstGeom>
          <a:noFill/>
          <a:ln w="1143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2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-251520" y="-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QUIN  ÉS  L’ESCUT  DELS    CASTELLERS  DE  LLEIDA ?</a:t>
            </a:r>
          </a:p>
        </p:txBody>
      </p:sp>
      <p:pic>
        <p:nvPicPr>
          <p:cNvPr id="22530" name="Picture 2" descr="Resultat d'imatges de CASTELLERS DE LLE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643050"/>
            <a:ext cx="2474180" cy="2880000"/>
          </a:xfrm>
          <a:prstGeom prst="rect">
            <a:avLst/>
          </a:prstGeom>
          <a:noFill/>
        </p:spPr>
      </p:pic>
      <p:sp>
        <p:nvSpPr>
          <p:cNvPr id="22532" name="AutoShape 4" descr="Resultat d'imatges de ESCUT castellers de vilafr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534" name="AutoShape 6" descr="Resultat d'imatges de ESCUT castellers de vilafr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536" name="AutoShape 8" descr="Imatge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538" name="AutoShape 10" descr="Imatge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540" name="AutoShape 12" descr="Resultat d'imatges de ESCUT castellers de vilafr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2542" name="Picture 14" descr="Resultat d'imatges de castellers de terras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00372"/>
            <a:ext cx="2504348" cy="2880000"/>
          </a:xfrm>
          <a:prstGeom prst="rect">
            <a:avLst/>
          </a:prstGeom>
          <a:noFill/>
        </p:spPr>
      </p:pic>
      <p:pic>
        <p:nvPicPr>
          <p:cNvPr id="16" name="15 Imagen" descr="Escut_dels_Castellers_de_Vilafran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85926"/>
            <a:ext cx="2232289" cy="2880000"/>
          </a:xfrm>
          <a:prstGeom prst="rect">
            <a:avLst/>
          </a:prstGeom>
        </p:spPr>
      </p:pic>
      <p:sp>
        <p:nvSpPr>
          <p:cNvPr id="17" name="16 Rectángulo redondeado"/>
          <p:cNvSpPr/>
          <p:nvPr/>
        </p:nvSpPr>
        <p:spPr>
          <a:xfrm>
            <a:off x="6429388" y="1285860"/>
            <a:ext cx="2571768" cy="3286148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" sz="25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QUINS  INSTRUMENTS  ACOMPANYEN  </a:t>
            </a:r>
            <a:br>
              <a:rPr lang="ca-ES" sz="25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</a:br>
            <a:r>
              <a:rPr lang="ca-ES" sz="25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EL  TOC  DE  CASTELLERS?</a:t>
            </a:r>
          </a:p>
        </p:txBody>
      </p:sp>
      <p:sp>
        <p:nvSpPr>
          <p:cNvPr id="24578" name="AutoShape 2" descr="Resultat d'imatges de T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4580" name="Picture 4" descr="Imatge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879999" cy="2880000"/>
          </a:xfrm>
          <a:prstGeom prst="rect">
            <a:avLst/>
          </a:prstGeom>
          <a:noFill/>
        </p:spPr>
      </p:pic>
      <p:pic>
        <p:nvPicPr>
          <p:cNvPr id="24582" name="Picture 6" descr="Resultat d'imatges de GRAL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520000" cy="2520000"/>
          </a:xfrm>
          <a:prstGeom prst="rect">
            <a:avLst/>
          </a:prstGeom>
          <a:noFill/>
        </p:spPr>
      </p:pic>
      <p:pic>
        <p:nvPicPr>
          <p:cNvPr id="24584" name="Picture 8" descr="Resultat d'imatges de VIOLÍ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428736"/>
            <a:ext cx="2101621" cy="2160000"/>
          </a:xfrm>
          <a:prstGeom prst="rect">
            <a:avLst/>
          </a:prstGeom>
          <a:noFill/>
        </p:spPr>
      </p:pic>
      <p:pic>
        <p:nvPicPr>
          <p:cNvPr id="24586" name="Picture 10" descr="Resultat d'imatges de SAX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786322"/>
            <a:ext cx="3865772" cy="1800000"/>
          </a:xfrm>
          <a:prstGeom prst="rect">
            <a:avLst/>
          </a:prstGeom>
          <a:noFill/>
        </p:spPr>
      </p:pic>
      <p:sp>
        <p:nvSpPr>
          <p:cNvPr id="10" name="9 Rectángulo redondeado"/>
          <p:cNvSpPr/>
          <p:nvPr/>
        </p:nvSpPr>
        <p:spPr>
          <a:xfrm>
            <a:off x="357158" y="1500174"/>
            <a:ext cx="3000396" cy="2714644"/>
          </a:xfrm>
          <a:prstGeom prst="round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Rectángulo redondeado"/>
          <p:cNvSpPr/>
          <p:nvPr/>
        </p:nvSpPr>
        <p:spPr>
          <a:xfrm>
            <a:off x="6000760" y="3929066"/>
            <a:ext cx="2643238" cy="2571768"/>
          </a:xfrm>
          <a:prstGeom prst="round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000372"/>
            <a:ext cx="3143272" cy="2857520"/>
          </a:xfrm>
          <a:prstGeom prst="rect">
            <a:avLst/>
          </a:prstGeom>
        </p:spPr>
      </p:pic>
      <p:pic>
        <p:nvPicPr>
          <p:cNvPr id="7" name="6 Imagen" descr="CAVALLETS - Herminia Sirvent-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40" y="3024206"/>
            <a:ext cx="3929058" cy="2833686"/>
          </a:xfrm>
          <a:prstGeom prst="rect">
            <a:avLst/>
          </a:prstGeom>
        </p:spPr>
      </p:pic>
      <p:pic>
        <p:nvPicPr>
          <p:cNvPr id="9" name="8 Imagen" descr="capgrossos_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2857496"/>
            <a:ext cx="4395928" cy="3000396"/>
          </a:xfrm>
          <a:prstGeom prst="rect">
            <a:avLst/>
          </a:prstGeom>
        </p:spPr>
      </p:pic>
      <p:pic>
        <p:nvPicPr>
          <p:cNvPr id="10" name="9 Imagen" descr="res_20150402055206a7e984ebd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-278672"/>
            <a:ext cx="2500298" cy="3350482"/>
          </a:xfrm>
          <a:prstGeom prst="rect">
            <a:avLst/>
          </a:prstGeom>
        </p:spPr>
      </p:pic>
      <p:pic>
        <p:nvPicPr>
          <p:cNvPr id="5" name="4 Imagen" descr="ur2_kD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0"/>
            <a:ext cx="3143272" cy="3071810"/>
          </a:xfrm>
          <a:prstGeom prst="rect">
            <a:avLst/>
          </a:prstGeom>
        </p:spPr>
      </p:pic>
      <p:pic>
        <p:nvPicPr>
          <p:cNvPr id="4" name="3 Imagen" descr="ball_de_bastons_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3761805" cy="3071809"/>
          </a:xfrm>
          <a:prstGeom prst="rect">
            <a:avLst/>
          </a:prstGeom>
        </p:spPr>
      </p:pic>
      <p:pic>
        <p:nvPicPr>
          <p:cNvPr id="11" name="10 Imagen" descr="Anagrama Camps Elisis color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6060136"/>
            <a:ext cx="1143008" cy="550797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7380312" y="-459432"/>
            <a:ext cx="240857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P5</a:t>
            </a:r>
            <a:endParaRPr lang="ca-ES" sz="35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-540186" y="5643578"/>
            <a:ext cx="90726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BONA  FESTA  MAJOR</a:t>
            </a:r>
            <a:endParaRPr lang="ca-ES" sz="3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 rot="20986202">
            <a:off x="2202323" y="2841086"/>
            <a:ext cx="4328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5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FI</a:t>
            </a:r>
            <a:endParaRPr lang="ca-ES" sz="15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80" y="-214338"/>
            <a:ext cx="8686800" cy="1143000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" sz="23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ASSENYALA  ELS  </a:t>
            </a:r>
            <a:r>
              <a:rPr lang="ca-ES" sz="2300" b="1" spc="50" dirty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GEGANTS  DE </a:t>
            </a:r>
            <a:r>
              <a:rPr lang="ca-ES" sz="23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LLEIDA</a:t>
            </a:r>
            <a:endParaRPr lang="ca-ES" sz="2300" b="1" spc="50" dirty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</a:endParaRPr>
          </a:p>
        </p:txBody>
      </p:sp>
      <p:pic>
        <p:nvPicPr>
          <p:cNvPr id="3" name="2 Imagen" descr="Els_Gegants_de_Lleida_a_la_plaça_Pa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835148"/>
            <a:ext cx="383999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Resultat d'imatges de GEGANTS DE RE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91876"/>
            <a:ext cx="428972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AutoShape 4" descr="Resultat d'imatges de gegants de sols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0" name="AutoShape 6" descr="Resultat d'imatges de gegants de sols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2" name="AutoShape 8" descr="Resultat d'imatges de GEGANTS DE R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6" name="Picture 12" descr="Resultat d'imatges de gegants de solso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91876"/>
            <a:ext cx="395294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Resultat d'imatges de gegants de barcelo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09" y="3835148"/>
            <a:ext cx="417579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0 Rectángulo redondeado"/>
          <p:cNvSpPr/>
          <p:nvPr/>
        </p:nvSpPr>
        <p:spPr>
          <a:xfrm>
            <a:off x="4786314" y="3786190"/>
            <a:ext cx="4000528" cy="2928958"/>
          </a:xfrm>
          <a:prstGeom prst="round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ALL DE GEGAN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643702" y="214290"/>
            <a:ext cx="1440000" cy="1440000"/>
          </a:xfrm>
          <a:prstGeom prst="rect">
            <a:avLst/>
          </a:prstGeom>
        </p:spPr>
      </p:pic>
      <p:pic>
        <p:nvPicPr>
          <p:cNvPr id="16" name="00.- Polca d'our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3571868" y="214290"/>
            <a:ext cx="1440000" cy="1440000"/>
          </a:xfrm>
          <a:prstGeom prst="rect">
            <a:avLst/>
          </a:prstGeom>
        </p:spPr>
      </p:pic>
      <p:pic>
        <p:nvPicPr>
          <p:cNvPr id="14" name="00.- La Cirereta - el pont d'arcalí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42910" y="285728"/>
            <a:ext cx="1440000" cy="14400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QUINA  </a:t>
            </a:r>
            <a:r>
              <a:rPr lang="ca-ES" sz="2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ÉS  LA  MÚSICA  DEL  </a:t>
            </a:r>
            <a:endParaRPr lang="ca-ES" sz="25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BALL  </a:t>
            </a:r>
            <a:r>
              <a:rPr lang="ca-ES" sz="2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DELS  GEGANTS  DE  </a:t>
            </a:r>
            <a:r>
              <a:rPr lang="ca-ES" sz="2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LLEIDA ?</a:t>
            </a:r>
            <a:endParaRPr lang="ca-ES" sz="25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28662" y="428604"/>
            <a:ext cx="554959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45603" y="357166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000892" y="357166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786578" y="357166"/>
            <a:ext cx="914400" cy="914400"/>
          </a:xfrm>
          <a:prstGeom prst="ellipse">
            <a:avLst/>
          </a:prstGeom>
          <a:noFill/>
          <a:ln w="1143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4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2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HO  NECESSITEN  ELS  DIABLES ...</a:t>
            </a:r>
            <a:endParaRPr lang="ca-ES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 Wide Blk" panose="020B0A05060402040206" pitchFamily="34" charset="0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1214422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AIGUA</a:t>
            </a:r>
            <a:endParaRPr kumimoji="0" lang="ca-E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29158" y="1500174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FOC</a:t>
            </a:r>
            <a:endParaRPr kumimoji="0" lang="ca-E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00298" y="2500306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SAL</a:t>
            </a:r>
            <a:endParaRPr kumimoji="0" lang="ca-E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857884" y="1071546"/>
            <a:ext cx="2357422" cy="1928826"/>
          </a:xfrm>
          <a:prstGeom prst="ellipse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QUIN   ÉS   </a:t>
            </a:r>
            <a:r>
              <a:rPr lang="ca-E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L’ INSTRUMENT  </a:t>
            </a:r>
            <a:r>
              <a:rPr lang="ca-E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 MÉS  </a:t>
            </a:r>
            <a:r>
              <a:rPr lang="ca-E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IMPORTANT </a:t>
            </a:r>
            <a:r>
              <a:rPr lang="ca-E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  </a:t>
            </a:r>
            <a:r>
              <a:rPr lang="ca-E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DELS  </a:t>
            </a:r>
            <a:r>
              <a:rPr lang="ca-E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 DIABLES </a:t>
            </a:r>
            <a:r>
              <a:rPr lang="ca-E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1026" name="Picture 2" descr="Resultat d'imatges de TAB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4071966" cy="3701788"/>
          </a:xfrm>
          <a:prstGeom prst="rect">
            <a:avLst/>
          </a:prstGeom>
          <a:noFill/>
        </p:spPr>
      </p:pic>
      <p:sp>
        <p:nvSpPr>
          <p:cNvPr id="1028" name="AutoShape 4" descr="Resultat d'imatges de TROMPET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2" name="AutoShape 8" descr="Resultat d'imatges de GUITARR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Resultat d'imatges de GUITARR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6" name="Picture 12" descr="Resultat d'imatges de GRALLA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5400000" cy="1080000"/>
          </a:xfrm>
          <a:prstGeom prst="rect">
            <a:avLst/>
          </a:prstGeom>
          <a:noFill/>
        </p:spPr>
      </p:pic>
      <p:pic>
        <p:nvPicPr>
          <p:cNvPr id="1038" name="Picture 14" descr="Resultat d'imatges de GAITA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429000"/>
            <a:ext cx="3187350" cy="2520000"/>
          </a:xfrm>
          <a:prstGeom prst="rect">
            <a:avLst/>
          </a:prstGeom>
          <a:noFill/>
        </p:spPr>
      </p:pic>
      <p:sp>
        <p:nvSpPr>
          <p:cNvPr id="15" name="14 Rectángulo redondeado"/>
          <p:cNvSpPr/>
          <p:nvPr/>
        </p:nvSpPr>
        <p:spPr>
          <a:xfrm>
            <a:off x="4786314" y="2500306"/>
            <a:ext cx="4071966" cy="3857652"/>
          </a:xfrm>
          <a:prstGeom prst="round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59584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LO  MARRACO  TÉ  UN  BALL ?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257176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90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Arial" pitchFamily="34" charset="0"/>
              </a:rPr>
              <a:t>SÍ</a:t>
            </a:r>
            <a:endParaRPr kumimoji="0" lang="ca-ES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572232" y="0"/>
            <a:ext cx="257176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90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NO</a:t>
            </a:r>
            <a:endParaRPr kumimoji="0" lang="ca-ES" sz="9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572264" y="0"/>
            <a:ext cx="2571736" cy="2143116"/>
          </a:xfrm>
          <a:prstGeom prst="ellipse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32" y="57150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QUIN  ESCUT  PORTEN  ELS  CAVALLETS ?</a:t>
            </a:r>
          </a:p>
        </p:txBody>
      </p:sp>
      <p:sp>
        <p:nvSpPr>
          <p:cNvPr id="26626" name="AutoShape 2" descr="Imatge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628" name="AutoShape 4" descr="Imatge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7" name="6 Imagen" descr="600px-Flag_of_Lleid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3"/>
            <a:ext cx="3643338" cy="233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Resultat d'imatges de ESCUT DE BARCELO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42"/>
            <a:ext cx="2543175" cy="308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Resultat d'imatges de ESCUT DE BARCELO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857496"/>
            <a:ext cx="2503800" cy="2880000"/>
          </a:xfrm>
          <a:prstGeom prst="rect">
            <a:avLst/>
          </a:prstGeom>
          <a:noFill/>
        </p:spPr>
      </p:pic>
      <p:sp>
        <p:nvSpPr>
          <p:cNvPr id="10" name="9 Rectángulo redondeado"/>
          <p:cNvSpPr/>
          <p:nvPr/>
        </p:nvSpPr>
        <p:spPr>
          <a:xfrm>
            <a:off x="571472" y="357166"/>
            <a:ext cx="3571900" cy="2357454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564357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QUIN  </a:t>
            </a:r>
            <a:r>
              <a:rPr lang="ca-E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 INSTRUMENT   NO  </a:t>
            </a:r>
            <a:r>
              <a:rPr lang="ca-E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SONA  EN </a:t>
            </a:r>
            <a:r>
              <a:rPr lang="ca-E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 EL  BALL  </a:t>
            </a:r>
            <a:r>
              <a:rPr lang="ca-E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  <a:ea typeface="+mj-ea"/>
                <a:cs typeface="+mj-cs"/>
              </a:rPr>
              <a:t>DE  CAVALLETS ?</a:t>
            </a:r>
          </a:p>
        </p:txBody>
      </p:sp>
      <p:pic>
        <p:nvPicPr>
          <p:cNvPr id="5" name="Picture 12" descr="Resultat d'imatges de GRALLA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6143668" cy="1228734"/>
          </a:xfrm>
          <a:prstGeom prst="rect">
            <a:avLst/>
          </a:prstGeom>
          <a:noFill/>
        </p:spPr>
      </p:pic>
      <p:pic>
        <p:nvPicPr>
          <p:cNvPr id="6" name="Picture 14" descr="Resultat d'imatges de GAITA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518" y="714356"/>
            <a:ext cx="3187350" cy="2520000"/>
          </a:xfrm>
          <a:prstGeom prst="rect">
            <a:avLst/>
          </a:prstGeom>
          <a:noFill/>
        </p:spPr>
      </p:pic>
      <p:pic>
        <p:nvPicPr>
          <p:cNvPr id="25602" name="Picture 2" descr="Resultat d'imatges de TABAL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762813"/>
            <a:ext cx="3429024" cy="3117295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285720" y="571480"/>
            <a:ext cx="3357586" cy="2714644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" sz="22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ASSENYALA  ELS  </a:t>
            </a:r>
            <a:r>
              <a:rPr lang="ca-ES" sz="22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 Wide Blk" panose="020B0A05060402040206" pitchFamily="34" charset="0"/>
              </a:rPr>
              <a:t>CAPGROSSOS  DE LLEIDA </a:t>
            </a:r>
          </a:p>
        </p:txBody>
      </p:sp>
      <p:pic>
        <p:nvPicPr>
          <p:cNvPr id="17410" name="Picture 2" descr="Resultat d'imatges de CAPGROSSOS LLE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21953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Imatge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71480"/>
            <a:ext cx="392275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Resultat d'imatges de CAPGROSS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043" y="549000"/>
            <a:ext cx="424908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Resultat d'imatges de CAPGROSS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92272"/>
            <a:ext cx="397699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Rectángulo redondeado"/>
          <p:cNvSpPr/>
          <p:nvPr/>
        </p:nvSpPr>
        <p:spPr>
          <a:xfrm>
            <a:off x="357158" y="3643314"/>
            <a:ext cx="4000528" cy="2857520"/>
          </a:xfrm>
          <a:prstGeom prst="roundRect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106</Words>
  <Application>Microsoft Office PowerPoint</Application>
  <PresentationFormat>Presentación en pantalla (4:3)</PresentationFormat>
  <Paragraphs>31</Paragraphs>
  <Slides>15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PROJECTE   FESTA  MAJOR</vt:lpstr>
      <vt:lpstr>ASSENYALA  ELS  GEGANTS  DE LLEIDA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ASSENYALA  ELS  CAPGROSSOS  DE LLEIDA </vt:lpstr>
      <vt:lpstr>QUINS  INSTRUMENTS  ACOMPANYEN   EL  BALL  DE  CAPGROSSOS ?</vt:lpstr>
      <vt:lpstr>QUÈ  NECESSITEN  ELS  BASTONERS   PER  FER  EL  SEU  BALL ?</vt:lpstr>
      <vt:lpstr>Presentación de PowerPoint</vt:lpstr>
      <vt:lpstr>Presentación de PowerPoint</vt:lpstr>
      <vt:lpstr>QUINS  INSTRUMENTS  ACOMPANYEN   EL  TOC  DE  CASTELLERS?</vt:lpstr>
      <vt:lpstr>Presentación de PowerPoint</vt:lpstr>
    </vt:vector>
  </TitlesOfParts>
  <Company>Departament d' Educació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 FESTA MAJOR</dc:title>
  <dc:creator>Generalitat de Catalunya</dc:creator>
  <cp:lastModifiedBy>super</cp:lastModifiedBy>
  <cp:revision>26</cp:revision>
  <dcterms:created xsi:type="dcterms:W3CDTF">2018-02-14T09:23:28Z</dcterms:created>
  <dcterms:modified xsi:type="dcterms:W3CDTF">2018-02-16T10:23:20Z</dcterms:modified>
</cp:coreProperties>
</file>