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AED"/>
    <a:srgbClr val="9900CC"/>
    <a:srgbClr val="3CD1F4"/>
    <a:srgbClr val="4BFD33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968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10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682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00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195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84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116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59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068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922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93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CE07-B697-467C-92F2-32AD815F4B8E}" type="datetimeFigureOut">
              <a:rPr lang="ca-ES" smtClean="0"/>
              <a:t>19/11/2017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956F-32BA-44DD-A31F-5B7CC6A488D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00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" y="1997613"/>
            <a:ext cx="5758375" cy="431878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560321" y="502756"/>
            <a:ext cx="6611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u="sng" dirty="0" smtClean="0">
                <a:solidFill>
                  <a:srgbClr val="3CD1F4"/>
                </a:solidFill>
              </a:rPr>
              <a:t>Font de la Fagina</a:t>
            </a:r>
            <a:endParaRPr lang="ca-ES" sz="6600" u="sng" dirty="0">
              <a:solidFill>
                <a:srgbClr val="3CD1F4"/>
              </a:solidFill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253219" y="3770140"/>
            <a:ext cx="2307102" cy="2053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Estrella de 5 puntas 12"/>
          <p:cNvSpPr/>
          <p:nvPr/>
        </p:nvSpPr>
        <p:spPr>
          <a:xfrm>
            <a:off x="10480431" y="886265"/>
            <a:ext cx="1125415" cy="92846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strella de 5 puntas 13"/>
          <p:cNvSpPr/>
          <p:nvPr/>
        </p:nvSpPr>
        <p:spPr>
          <a:xfrm>
            <a:off x="9383151" y="2278967"/>
            <a:ext cx="1125415" cy="928467"/>
          </a:xfrm>
          <a:prstGeom prst="star5">
            <a:avLst/>
          </a:prstGeom>
          <a:solidFill>
            <a:srgbClr val="F63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46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53" y="3244117"/>
            <a:ext cx="3535289" cy="26514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3" y="3530991"/>
            <a:ext cx="4004601" cy="30034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68" y="3444433"/>
            <a:ext cx="4042117" cy="30315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65230" y="393896"/>
            <a:ext cx="844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u="sng" dirty="0" err="1" smtClean="0">
                <a:solidFill>
                  <a:srgbClr val="7030A0"/>
                </a:solidFill>
              </a:rPr>
              <a:t>Ananda</a:t>
            </a:r>
            <a:r>
              <a:rPr lang="ca-ES" sz="5400" u="sng" dirty="0" smtClean="0">
                <a:solidFill>
                  <a:srgbClr val="7030A0"/>
                </a:solidFill>
              </a:rPr>
              <a:t> </a:t>
            </a:r>
            <a:r>
              <a:rPr lang="ca-ES" sz="5400" u="sng" dirty="0" smtClean="0">
                <a:solidFill>
                  <a:srgbClr val="7030A0"/>
                </a:solidFill>
              </a:rPr>
              <a:t>a la Font de la Fagina</a:t>
            </a:r>
            <a:endParaRPr lang="ca-ES" sz="5400" u="sng" dirty="0">
              <a:solidFill>
                <a:srgbClr val="7030A0"/>
              </a:solidFill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970671" y="393896"/>
            <a:ext cx="1097280" cy="9233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Estrella de 5 puntas 12"/>
          <p:cNvSpPr/>
          <p:nvPr/>
        </p:nvSpPr>
        <p:spPr>
          <a:xfrm>
            <a:off x="2307102" y="1528242"/>
            <a:ext cx="815926" cy="680386"/>
          </a:xfrm>
          <a:prstGeom prst="star5">
            <a:avLst/>
          </a:prstGeom>
          <a:solidFill>
            <a:srgbClr val="F63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strella de 5 puntas 13"/>
          <p:cNvSpPr/>
          <p:nvPr/>
        </p:nvSpPr>
        <p:spPr>
          <a:xfrm>
            <a:off x="10367889" y="1317226"/>
            <a:ext cx="1111348" cy="1003943"/>
          </a:xfrm>
          <a:prstGeom prst="star5">
            <a:avLst/>
          </a:prstGeom>
          <a:solidFill>
            <a:srgbClr val="4BF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strella de 5 puntas 14"/>
          <p:cNvSpPr/>
          <p:nvPr/>
        </p:nvSpPr>
        <p:spPr>
          <a:xfrm>
            <a:off x="8637564" y="1924705"/>
            <a:ext cx="975360" cy="8775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8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292" y="2443382"/>
            <a:ext cx="4466491" cy="33498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922" y="1885071"/>
            <a:ext cx="5992837" cy="44946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2295" y="267286"/>
            <a:ext cx="558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u="sng" dirty="0" smtClean="0">
                <a:solidFill>
                  <a:srgbClr val="4BFD33"/>
                </a:solidFill>
              </a:rPr>
              <a:t>Ja hem arribat</a:t>
            </a:r>
            <a:endParaRPr lang="ca-ES" sz="7200" u="sng" dirty="0">
              <a:solidFill>
                <a:srgbClr val="4BFD33"/>
              </a:solidFill>
            </a:endParaRPr>
          </a:p>
        </p:txBody>
      </p:sp>
      <p:sp>
        <p:nvSpPr>
          <p:cNvPr id="5" name="Estrella de 5 puntas 4"/>
          <p:cNvSpPr/>
          <p:nvPr/>
        </p:nvSpPr>
        <p:spPr>
          <a:xfrm>
            <a:off x="9748911" y="267286"/>
            <a:ext cx="1284848" cy="1200329"/>
          </a:xfrm>
          <a:prstGeom prst="star5">
            <a:avLst/>
          </a:prstGeom>
          <a:solidFill>
            <a:srgbClr val="3CD1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Estrella de 5 puntas 5"/>
          <p:cNvSpPr/>
          <p:nvPr/>
        </p:nvSpPr>
        <p:spPr>
          <a:xfrm>
            <a:off x="1139483" y="267286"/>
            <a:ext cx="1308295" cy="1200329"/>
          </a:xfrm>
          <a:prstGeom prst="star5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8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9" y="3314103"/>
            <a:ext cx="4295334" cy="32062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467" y="3068270"/>
            <a:ext cx="4072597" cy="27311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2" y="216293"/>
            <a:ext cx="3974121" cy="28328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99" y="2868979"/>
            <a:ext cx="4173024" cy="31297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9656" y="450166"/>
            <a:ext cx="4403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600" u="sng" dirty="0">
                <a:solidFill>
                  <a:srgbClr val="3CD1F4"/>
                </a:solidFill>
              </a:rPr>
              <a:t>T</a:t>
            </a:r>
            <a:r>
              <a:rPr lang="ca-ES" sz="9600" u="sng" dirty="0" smtClean="0">
                <a:solidFill>
                  <a:srgbClr val="3CD1F4"/>
                </a:solidFill>
              </a:rPr>
              <a:t>ornada</a:t>
            </a:r>
            <a:endParaRPr lang="ca-ES" sz="9600" u="sng" dirty="0">
              <a:solidFill>
                <a:srgbClr val="3CD1F4"/>
              </a:solidFill>
            </a:endParaRPr>
          </a:p>
        </p:txBody>
      </p:sp>
      <p:sp>
        <p:nvSpPr>
          <p:cNvPr id="8" name="Estrella de 5 puntas 7"/>
          <p:cNvSpPr/>
          <p:nvPr/>
        </p:nvSpPr>
        <p:spPr>
          <a:xfrm>
            <a:off x="5557765" y="503476"/>
            <a:ext cx="1716259" cy="1463040"/>
          </a:xfrm>
          <a:prstGeom prst="star5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63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3137" y="236908"/>
            <a:ext cx="10146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u="sng" dirty="0" smtClean="0">
                <a:solidFill>
                  <a:srgbClr val="3CD1F4"/>
                </a:solidFill>
              </a:rPr>
              <a:t>Dades</a:t>
            </a:r>
            <a:r>
              <a:rPr lang="ca-ES" sz="6600" u="sng" dirty="0" smtClean="0">
                <a:solidFill>
                  <a:srgbClr val="3CD1F4"/>
                </a:solidFill>
              </a:rPr>
              <a:t> </a:t>
            </a:r>
            <a:r>
              <a:rPr lang="ca-ES" sz="6600" u="sng" dirty="0" smtClean="0">
                <a:solidFill>
                  <a:srgbClr val="3CD1F4"/>
                </a:solidFill>
              </a:rPr>
              <a:t>de la </a:t>
            </a:r>
            <a:r>
              <a:rPr lang="ca-ES" sz="6600" u="sng" dirty="0" smtClean="0">
                <a:solidFill>
                  <a:srgbClr val="3CD1F4"/>
                </a:solidFill>
              </a:rPr>
              <a:t>Font de la Fagina</a:t>
            </a:r>
            <a:endParaRPr lang="ca-ES" sz="6600" u="sng" dirty="0">
              <a:solidFill>
                <a:srgbClr val="3CD1F4"/>
              </a:solidFill>
            </a:endParaRPr>
          </a:p>
        </p:txBody>
      </p:sp>
      <p:sp>
        <p:nvSpPr>
          <p:cNvPr id="13" name="Estrella de 5 puntas 12"/>
          <p:cNvSpPr/>
          <p:nvPr/>
        </p:nvSpPr>
        <p:spPr>
          <a:xfrm>
            <a:off x="10856141" y="502756"/>
            <a:ext cx="1125415" cy="92846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780" t="13546" b="17424"/>
          <a:stretch/>
        </p:blipFill>
        <p:spPr>
          <a:xfrm>
            <a:off x="1561170" y="1610751"/>
            <a:ext cx="8920976" cy="5150735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81588" y="1610752"/>
            <a:ext cx="1125415" cy="928467"/>
          </a:xfrm>
          <a:prstGeom prst="star5">
            <a:avLst/>
          </a:prstGeom>
          <a:solidFill>
            <a:srgbClr val="F63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77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" y="689317"/>
            <a:ext cx="2972972" cy="22297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8772" y="4039726"/>
            <a:ext cx="2835030" cy="2126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743" y="4278875"/>
            <a:ext cx="2947572" cy="22106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4081" y="689317"/>
            <a:ext cx="3465342" cy="25990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26744" y="1879796"/>
            <a:ext cx="132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600" dirty="0" smtClean="0"/>
              <a:t>FI</a:t>
            </a:r>
            <a:endParaRPr lang="ca-ES" sz="9600" dirty="0"/>
          </a:p>
        </p:txBody>
      </p:sp>
      <p:sp>
        <p:nvSpPr>
          <p:cNvPr id="7" name="Estrella de 5 puntas 6"/>
          <p:cNvSpPr/>
          <p:nvPr/>
        </p:nvSpPr>
        <p:spPr>
          <a:xfrm>
            <a:off x="4248443" y="3386151"/>
            <a:ext cx="2788773" cy="30315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Estrella de 5 puntas 7"/>
          <p:cNvSpPr/>
          <p:nvPr/>
        </p:nvSpPr>
        <p:spPr>
          <a:xfrm>
            <a:off x="7582486" y="3685347"/>
            <a:ext cx="1276790" cy="1238345"/>
          </a:xfrm>
          <a:prstGeom prst="star5">
            <a:avLst/>
          </a:prstGeom>
          <a:solidFill>
            <a:srgbClr val="F63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Estrella de 5 puntas 8"/>
          <p:cNvSpPr/>
          <p:nvPr/>
        </p:nvSpPr>
        <p:spPr>
          <a:xfrm>
            <a:off x="2971653" y="3288325"/>
            <a:ext cx="1231216" cy="10163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5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8</cp:revision>
  <dcterms:created xsi:type="dcterms:W3CDTF">2017-11-19T14:23:15Z</dcterms:created>
  <dcterms:modified xsi:type="dcterms:W3CDTF">2017-11-19T18:57:57Z</dcterms:modified>
</cp:coreProperties>
</file>