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acifico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Pacifico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z="4800">
                <a:latin typeface="Pacifico"/>
                <a:ea typeface="Pacifico"/>
                <a:cs typeface="Pacifico"/>
                <a:sym typeface="Pacifico"/>
              </a:rPr>
              <a:t>  La Castanyada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103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>
                <a:latin typeface="Pacifico"/>
                <a:ea typeface="Pacifico"/>
                <a:cs typeface="Pacifico"/>
                <a:sym typeface="Pacifico"/>
              </a:rPr>
              <a:t>programa de la castanyada </a:t>
            </a:r>
          </a:p>
          <a:p>
            <a:pPr lvl="0">
              <a:spcBef>
                <a:spcPts val="0"/>
              </a:spcBef>
              <a:buNone/>
            </a:pPr>
            <a:r>
              <a:rPr lang="ca">
                <a:latin typeface="Pacifico"/>
                <a:ea typeface="Pacifico"/>
                <a:cs typeface="Pacifico"/>
                <a:sym typeface="Pacifico"/>
              </a:rPr>
              <a:t>David Palau i Anna Pallares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3000">
                <a:latin typeface="Pacifico"/>
                <a:ea typeface="Pacifico"/>
                <a:cs typeface="Pacifico"/>
                <a:sym typeface="Pacifico"/>
              </a:rPr>
              <a:t>P</a:t>
            </a:r>
            <a:r>
              <a:rPr lang="ca" sz="3000">
                <a:latin typeface="Pacifico"/>
                <a:ea typeface="Pacifico"/>
                <a:cs typeface="Pacifico"/>
                <a:sym typeface="Pacifico"/>
              </a:rPr>
              <a:t>rograma de la castanyada</a:t>
            </a:r>
            <a:r>
              <a:rPr lang="ca"/>
              <a:t> 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1380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ca" sz="2400">
                <a:latin typeface="Pacifico"/>
                <a:ea typeface="Pacifico"/>
                <a:cs typeface="Pacifico"/>
                <a:sym typeface="Pacifico"/>
              </a:rPr>
              <a:t>El dia  31-10-17 a les 15:00 H</a:t>
            </a:r>
          </a:p>
          <a:p>
            <a:pPr lvl="0" algn="ctr">
              <a:spcBef>
                <a:spcPts val="0"/>
              </a:spcBef>
              <a:buNone/>
            </a:pPr>
            <a:r>
              <a:rPr lang="ca" sz="2400">
                <a:latin typeface="Pacifico"/>
                <a:ea typeface="Pacifico"/>
                <a:cs typeface="Pacifico"/>
                <a:sym typeface="Pacifico"/>
              </a:rPr>
              <a:t> </a:t>
            </a:r>
          </a:p>
        </p:txBody>
      </p:sp>
      <p:pic>
        <p:nvPicPr>
          <p:cNvPr descr="Resultado de imagen de gif de castanyada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163" y="1992850"/>
            <a:ext cx="3173675" cy="23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               </a:t>
            </a:r>
            <a:r>
              <a:rPr lang="ca">
                <a:latin typeface="Pacifico"/>
                <a:ea typeface="Pacifico"/>
                <a:cs typeface="Pacifico"/>
                <a:sym typeface="Pacifico"/>
              </a:rPr>
              <a:t>      Programa de la castanyada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82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>
                <a:latin typeface="Pacifico"/>
                <a:ea typeface="Pacifico"/>
                <a:cs typeface="Pacifico"/>
                <a:sym typeface="Pacifico"/>
              </a:rPr>
              <a:t>PRESENTACIÓ DELS ALUMNES DE P3, ALUMNES NOUVINGUTS I MESTRES NOUS .</a:t>
            </a:r>
          </a:p>
        </p:txBody>
      </p:sp>
      <p:pic>
        <p:nvPicPr>
          <p:cNvPr descr="Imagen relacionada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925" y="2170475"/>
            <a:ext cx="4064000" cy="2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20625" y="1545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3000">
                <a:latin typeface="Pacifico"/>
                <a:ea typeface="Pacifico"/>
                <a:cs typeface="Pacifico"/>
                <a:sym typeface="Pacifico"/>
              </a:rPr>
              <a:t>Programa de la castanyada 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727275"/>
            <a:ext cx="8520600" cy="429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2400">
                <a:latin typeface="Pacifico"/>
                <a:ea typeface="Pacifico"/>
                <a:cs typeface="Pacifico"/>
                <a:sym typeface="Pacifico"/>
              </a:rPr>
              <a:t>Els de segon faran rodolins els infantil i primer cantaran cançons</a:t>
            </a:r>
          </a:p>
        </p:txBody>
      </p:sp>
      <p:pic>
        <p:nvPicPr>
          <p:cNvPr descr="Resultado de imagen de gif de niños trabajando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350" y="1931425"/>
            <a:ext cx="2812650" cy="29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2400">
                <a:latin typeface="Pacifico"/>
                <a:ea typeface="Pacifico"/>
                <a:cs typeface="Pacifico"/>
                <a:sym typeface="Pacifico"/>
              </a:rPr>
              <a:t>Programa de la castanyada 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88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2400">
                <a:latin typeface="Pacifico"/>
                <a:ea typeface="Pacifico"/>
                <a:cs typeface="Pacifico"/>
                <a:sym typeface="Pacifico"/>
              </a:rPr>
              <a:t>Els de 4t faran teatre </a:t>
            </a:r>
          </a:p>
        </p:txBody>
      </p:sp>
      <p:pic>
        <p:nvPicPr>
          <p:cNvPr descr="Resultado de imagen de gif de niños haciendo teatro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050" y="1745750"/>
            <a:ext cx="3691225" cy="31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5055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>
                <a:latin typeface="Pacifico"/>
                <a:ea typeface="Pacifico"/>
                <a:cs typeface="Pacifico"/>
                <a:sym typeface="Pacifico"/>
              </a:rPr>
              <a:t>    Programa de la castanyada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2400">
                <a:latin typeface="Pacifico"/>
                <a:ea typeface="Pacifico"/>
                <a:cs typeface="Pacifico"/>
                <a:sym typeface="Pacifico"/>
              </a:rPr>
              <a:t>A les 16:00 menjarem castanyes i moniatos al pati</a:t>
            </a:r>
          </a:p>
        </p:txBody>
      </p:sp>
      <p:pic>
        <p:nvPicPr>
          <p:cNvPr descr="Resultado de imagen de gif de la castanyada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050" y="1768175"/>
            <a:ext cx="3973900" cy="29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/>
              <a:t>       </a:t>
            </a:r>
            <a:r>
              <a:rPr lang="ca">
                <a:latin typeface="Pacifico"/>
                <a:ea typeface="Pacifico"/>
                <a:cs typeface="Pacifico"/>
                <a:sym typeface="Pacifico"/>
              </a:rPr>
              <a:t>Programa de la castanyada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214900" y="1161825"/>
            <a:ext cx="8520600" cy="385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a" sz="2400">
                <a:latin typeface="Pacifico"/>
                <a:ea typeface="Pacifico"/>
                <a:cs typeface="Pacifico"/>
                <a:sym typeface="Pacifico"/>
              </a:rPr>
              <a:t>A les 16:30 s’acabara la festa</a:t>
            </a:r>
          </a:p>
        </p:txBody>
      </p:sp>
      <p:pic>
        <p:nvPicPr>
          <p:cNvPr descr="Resultado de imagen de gif de fin de la fiesta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788" y="1894762"/>
            <a:ext cx="4780425" cy="23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