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78EBC-DBDD-4EEE-953C-32DD3EB1397D}" type="datetimeFigureOut">
              <a:rPr lang="es-ES" smtClean="0"/>
              <a:t>05/04/2016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0B755-3A71-4FD9-997E-76C3C412A40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ANIMALONS  DE  CAN  COLL</a:t>
            </a:r>
            <a:endParaRPr lang="es-ES" dirty="0"/>
          </a:p>
        </p:txBody>
      </p:sp>
      <p:pic>
        <p:nvPicPr>
          <p:cNvPr id="5" name="4 Imagen" descr="baixa (14).jpg"/>
          <p:cNvPicPr>
            <a:picLocks noChangeAspect="1"/>
          </p:cNvPicPr>
          <p:nvPr/>
        </p:nvPicPr>
        <p:blipFill>
          <a:blip r:embed="rId2"/>
          <a:srcRect l="31405" t="6834" r="31405" b="6834"/>
          <a:stretch>
            <a:fillRect/>
          </a:stretch>
        </p:blipFill>
        <p:spPr>
          <a:xfrm>
            <a:off x="3143240" y="1071546"/>
            <a:ext cx="1125149" cy="1000132"/>
          </a:xfrm>
          <a:prstGeom prst="rect">
            <a:avLst/>
          </a:prstGeom>
        </p:spPr>
      </p:pic>
      <p:pic>
        <p:nvPicPr>
          <p:cNvPr id="6" name="5 Imagen" descr="baixa.jpg"/>
          <p:cNvPicPr>
            <a:picLocks noChangeAspect="1"/>
          </p:cNvPicPr>
          <p:nvPr/>
        </p:nvPicPr>
        <p:blipFill>
          <a:blip r:embed="rId3"/>
          <a:srcRect l="5882" t="5405" b="5405"/>
          <a:stretch>
            <a:fillRect/>
          </a:stretch>
        </p:blipFill>
        <p:spPr>
          <a:xfrm>
            <a:off x="4286248" y="1928802"/>
            <a:ext cx="1428760" cy="9208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00364" y="2000240"/>
            <a:ext cx="13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FORMIGUES</a:t>
            </a:r>
            <a:endParaRPr lang="es-ES" dirty="0"/>
          </a:p>
        </p:txBody>
      </p:sp>
      <p:pic>
        <p:nvPicPr>
          <p:cNvPr id="8" name="7 Imagen" descr="220px-Katnik_domowy_Tegenaria_domestica2.jpg"/>
          <p:cNvPicPr>
            <a:picLocks noChangeAspect="1"/>
          </p:cNvPicPr>
          <p:nvPr/>
        </p:nvPicPr>
        <p:blipFill>
          <a:blip r:embed="rId4">
            <a:lum contrast="10000"/>
          </a:blip>
          <a:srcRect l="3409" t="8621" r="7954" b="5172"/>
          <a:stretch>
            <a:fillRect/>
          </a:stretch>
        </p:blipFill>
        <p:spPr>
          <a:xfrm>
            <a:off x="6786578" y="1428736"/>
            <a:ext cx="1857388" cy="214314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143636" y="1571612"/>
            <a:ext cx="95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ARANYA</a:t>
            </a:r>
            <a:endParaRPr lang="es-ES" dirty="0"/>
          </a:p>
        </p:txBody>
      </p:sp>
      <p:pic>
        <p:nvPicPr>
          <p:cNvPr id="10" name="9 Imagen" descr="images.jpg"/>
          <p:cNvPicPr>
            <a:picLocks noChangeAspect="1"/>
          </p:cNvPicPr>
          <p:nvPr/>
        </p:nvPicPr>
        <p:blipFill>
          <a:blip r:embed="rId5"/>
          <a:srcRect t="10755" r="4023" b="10756"/>
          <a:stretch>
            <a:fillRect/>
          </a:stretch>
        </p:blipFill>
        <p:spPr>
          <a:xfrm>
            <a:off x="4286248" y="1285860"/>
            <a:ext cx="1357322" cy="73149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2500298" y="5929330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TISORETES</a:t>
            </a:r>
            <a:endParaRPr lang="es-ES" dirty="0"/>
          </a:p>
        </p:txBody>
      </p:sp>
      <p:pic>
        <p:nvPicPr>
          <p:cNvPr id="14" name="13 Imagen" descr="250px-Scolopendra_cingulata_-_D7-08-2259.JPG"/>
          <p:cNvPicPr>
            <a:picLocks noChangeAspect="1"/>
          </p:cNvPicPr>
          <p:nvPr/>
        </p:nvPicPr>
        <p:blipFill>
          <a:blip r:embed="rId6"/>
          <a:srcRect l="5000" t="12949" r="2750" b="12949"/>
          <a:stretch>
            <a:fillRect/>
          </a:stretch>
        </p:blipFill>
        <p:spPr>
          <a:xfrm>
            <a:off x="5643570" y="4929198"/>
            <a:ext cx="2928958" cy="1571636"/>
          </a:xfrm>
          <a:prstGeom prst="rect">
            <a:avLst/>
          </a:prstGeom>
        </p:spPr>
      </p:pic>
      <p:pic>
        <p:nvPicPr>
          <p:cNvPr id="15" name="14 Imagen" descr="eyASEK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3500438"/>
            <a:ext cx="2500330" cy="1347834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6929454" y="4429132"/>
            <a:ext cx="169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ESCOLOPENDRA</a:t>
            </a:r>
            <a:endParaRPr lang="es-ES" dirty="0"/>
          </a:p>
        </p:txBody>
      </p:sp>
      <p:pic>
        <p:nvPicPr>
          <p:cNvPr id="17" name="16 Imagen" descr="baixa (10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4" y="2685437"/>
            <a:ext cx="2357454" cy="1705582"/>
          </a:xfrm>
          <a:prstGeom prst="rect">
            <a:avLst/>
          </a:prstGeom>
        </p:spPr>
      </p:pic>
      <p:pic>
        <p:nvPicPr>
          <p:cNvPr id="18" name="17 Imagen" descr="milpeus-87987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28596" y="4500570"/>
            <a:ext cx="3357586" cy="2080766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00034" y="457200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CENTPEUS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demèrids 00.jpg"/>
          <p:cNvPicPr>
            <a:picLocks noChangeAspect="1"/>
          </p:cNvPicPr>
          <p:nvPr/>
        </p:nvPicPr>
        <p:blipFill>
          <a:blip r:embed="rId2"/>
          <a:srcRect l="12107" r="7985"/>
          <a:stretch>
            <a:fillRect/>
          </a:stretch>
        </p:blipFill>
        <p:spPr>
          <a:xfrm>
            <a:off x="4286248" y="3929066"/>
            <a:ext cx="2591175" cy="2428892"/>
          </a:xfrm>
          <a:prstGeom prst="rect">
            <a:avLst/>
          </a:prstGeom>
        </p:spPr>
      </p:pic>
      <p:pic>
        <p:nvPicPr>
          <p:cNvPr id="3" name="2 Imagen" descr="edemèrids 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428604"/>
            <a:ext cx="4522796" cy="3402985"/>
          </a:xfrm>
          <a:prstGeom prst="rect">
            <a:avLst/>
          </a:prstGeom>
        </p:spPr>
      </p:pic>
      <p:pic>
        <p:nvPicPr>
          <p:cNvPr id="4" name="3 Imagen" descr="edemèri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454" y="4357694"/>
            <a:ext cx="1940256" cy="2021100"/>
          </a:xfrm>
          <a:prstGeom prst="rect">
            <a:avLst/>
          </a:prstGeom>
        </p:spPr>
      </p:pic>
      <p:pic>
        <p:nvPicPr>
          <p:cNvPr id="7" name="6 Imagen" descr="xinxes.jpg"/>
          <p:cNvPicPr>
            <a:picLocks noChangeAspect="1"/>
          </p:cNvPicPr>
          <p:nvPr/>
        </p:nvPicPr>
        <p:blipFill>
          <a:blip r:embed="rId5"/>
          <a:srcRect l="11539" r="10576" b="7216"/>
          <a:stretch>
            <a:fillRect/>
          </a:stretch>
        </p:blipFill>
        <p:spPr>
          <a:xfrm>
            <a:off x="428596" y="428604"/>
            <a:ext cx="2169929" cy="1928826"/>
          </a:xfrm>
          <a:prstGeom prst="rect">
            <a:avLst/>
          </a:prstGeom>
        </p:spPr>
      </p:pic>
      <p:pic>
        <p:nvPicPr>
          <p:cNvPr id="8" name="7 Imagen" descr="Trichodes alveariu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96" y="2500306"/>
            <a:ext cx="2071702" cy="1819532"/>
          </a:xfrm>
          <a:prstGeom prst="rect">
            <a:avLst/>
          </a:prstGeom>
        </p:spPr>
      </p:pic>
      <p:pic>
        <p:nvPicPr>
          <p:cNvPr id="9" name="8 Imagen" descr="XINXE PINYONS-Leptoglosus_occidentalis8.JPG"/>
          <p:cNvPicPr>
            <a:picLocks noChangeAspect="1"/>
          </p:cNvPicPr>
          <p:nvPr/>
        </p:nvPicPr>
        <p:blipFill>
          <a:blip r:embed="rId7">
            <a:lum bright="10000"/>
          </a:blip>
          <a:srcRect l="13855" t="265" r="7831" b="4244"/>
          <a:stretch>
            <a:fillRect/>
          </a:stretch>
        </p:blipFill>
        <p:spPr>
          <a:xfrm>
            <a:off x="2571736" y="1000108"/>
            <a:ext cx="1509128" cy="2786082"/>
          </a:xfrm>
          <a:prstGeom prst="rect">
            <a:avLst/>
          </a:prstGeom>
        </p:spPr>
      </p:pic>
      <p:pic>
        <p:nvPicPr>
          <p:cNvPr id="10" name="9 Imagen" descr="xinxa-by-fturm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96" y="4429132"/>
            <a:ext cx="2706678" cy="2030009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714612" y="3857628"/>
            <a:ext cx="84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XINXES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72330" y="3929066"/>
            <a:ext cx="1402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EDEMÈRIDES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ernat pud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1690512" y="595448"/>
            <a:ext cx="1689147" cy="121258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214282" y="2143116"/>
            <a:ext cx="1811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BERNAT  PUDENT</a:t>
            </a:r>
            <a:endParaRPr lang="es-ES" dirty="0"/>
          </a:p>
        </p:txBody>
      </p:sp>
      <p:pic>
        <p:nvPicPr>
          <p:cNvPr id="12" name="11 Imagen" descr="BERNAT PUDENT-nezara-viridula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2844" y="357166"/>
            <a:ext cx="1712926" cy="1694123"/>
          </a:xfrm>
          <a:prstGeom prst="rect">
            <a:avLst/>
          </a:prstGeom>
        </p:spPr>
      </p:pic>
      <p:pic>
        <p:nvPicPr>
          <p:cNvPr id="13" name="12 Imagen" descr="baixa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4500570"/>
            <a:ext cx="2124075" cy="2152650"/>
          </a:xfrm>
          <a:prstGeom prst="rect">
            <a:avLst/>
          </a:prstGeom>
        </p:spPr>
      </p:pic>
      <p:pic>
        <p:nvPicPr>
          <p:cNvPr id="15" name="14 Imagen" descr="escarabat07.jpg"/>
          <p:cNvPicPr>
            <a:picLocks noChangeAspect="1"/>
          </p:cNvPicPr>
          <p:nvPr/>
        </p:nvPicPr>
        <p:blipFill>
          <a:blip r:embed="rId5"/>
          <a:srcRect l="20216" t="6875" r="12094"/>
          <a:stretch>
            <a:fillRect/>
          </a:stretch>
        </p:blipFill>
        <p:spPr>
          <a:xfrm>
            <a:off x="214282" y="4500570"/>
            <a:ext cx="2143140" cy="2128845"/>
          </a:xfrm>
          <a:prstGeom prst="rect">
            <a:avLst/>
          </a:prstGeom>
        </p:spPr>
      </p:pic>
      <p:pic>
        <p:nvPicPr>
          <p:cNvPr id="16" name="15 Imagen" descr="Escarabat_de_les_flors_Cetonia_aurata_Scarabaeida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4282" y="2714620"/>
            <a:ext cx="2000264" cy="1714512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2357422" y="4000504"/>
            <a:ext cx="123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ESCARBATS</a:t>
            </a:r>
            <a:endParaRPr lang="es-ES" dirty="0"/>
          </a:p>
        </p:txBody>
      </p:sp>
      <p:pic>
        <p:nvPicPr>
          <p:cNvPr id="20" name="19 Imagen" descr="Manti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3857628"/>
            <a:ext cx="2928958" cy="2797155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7000892" y="4143380"/>
            <a:ext cx="1324914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PREGADEUS</a:t>
            </a:r>
            <a:endParaRPr lang="es-ES" dirty="0"/>
          </a:p>
        </p:txBody>
      </p:sp>
      <p:pic>
        <p:nvPicPr>
          <p:cNvPr id="22" name="21 Imagen" descr="images (4).jpg"/>
          <p:cNvPicPr>
            <a:picLocks noChangeAspect="1"/>
          </p:cNvPicPr>
          <p:nvPr/>
        </p:nvPicPr>
        <p:blipFill>
          <a:blip r:embed="rId8"/>
          <a:srcRect t="12500" r="4030" b="6250"/>
          <a:stretch>
            <a:fillRect/>
          </a:stretch>
        </p:blipFill>
        <p:spPr>
          <a:xfrm>
            <a:off x="3571868" y="214290"/>
            <a:ext cx="2500330" cy="1585575"/>
          </a:xfrm>
          <a:prstGeom prst="rect">
            <a:avLst/>
          </a:prstGeom>
        </p:spPr>
      </p:pic>
      <p:pic>
        <p:nvPicPr>
          <p:cNvPr id="23" name="22 Imagen" descr="PAPALLONA REINA GROGA.jpg"/>
          <p:cNvPicPr>
            <a:picLocks noChangeAspect="1"/>
          </p:cNvPicPr>
          <p:nvPr/>
        </p:nvPicPr>
        <p:blipFill>
          <a:blip r:embed="rId9"/>
          <a:srcRect l="21042" r="9459"/>
          <a:stretch>
            <a:fillRect/>
          </a:stretch>
        </p:blipFill>
        <p:spPr>
          <a:xfrm>
            <a:off x="6143636" y="214290"/>
            <a:ext cx="2714644" cy="2925763"/>
          </a:xfrm>
          <a:prstGeom prst="rect">
            <a:avLst/>
          </a:prstGeom>
        </p:spPr>
      </p:pic>
      <p:pic>
        <p:nvPicPr>
          <p:cNvPr id="24" name="23 Imagen" descr="PAPALLONA GROGA.jpg"/>
          <p:cNvPicPr>
            <a:picLocks noChangeAspect="1"/>
          </p:cNvPicPr>
          <p:nvPr/>
        </p:nvPicPr>
        <p:blipFill>
          <a:blip r:embed="rId10"/>
          <a:srcRect r="4051"/>
          <a:stretch>
            <a:fillRect/>
          </a:stretch>
        </p:blipFill>
        <p:spPr>
          <a:xfrm>
            <a:off x="3929058" y="1857364"/>
            <a:ext cx="2143140" cy="1499949"/>
          </a:xfrm>
          <a:prstGeom prst="rect">
            <a:avLst/>
          </a:prstGeom>
        </p:spPr>
      </p:pic>
      <p:sp>
        <p:nvSpPr>
          <p:cNvPr id="25" name="24 CuadroTexto"/>
          <p:cNvSpPr txBox="1"/>
          <p:nvPr/>
        </p:nvSpPr>
        <p:spPr>
          <a:xfrm>
            <a:off x="6143636" y="3214686"/>
            <a:ext cx="12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PAPALLONA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737px-Wasp_August_2007-3.jpg"/>
          <p:cNvPicPr>
            <a:picLocks noChangeAspect="1"/>
          </p:cNvPicPr>
          <p:nvPr/>
        </p:nvPicPr>
        <p:blipFill>
          <a:blip r:embed="rId2"/>
          <a:srcRect l="10504" t="3226" r="5458"/>
          <a:stretch>
            <a:fillRect/>
          </a:stretch>
        </p:blipFill>
        <p:spPr>
          <a:xfrm>
            <a:off x="571472" y="357166"/>
            <a:ext cx="2286016" cy="2143140"/>
          </a:xfrm>
          <a:prstGeom prst="rect">
            <a:avLst/>
          </a:prstGeom>
        </p:spPr>
      </p:pic>
      <p:pic>
        <p:nvPicPr>
          <p:cNvPr id="4" name="3 Imagen" descr="baixa (11).jpg"/>
          <p:cNvPicPr>
            <a:picLocks noChangeAspect="1"/>
          </p:cNvPicPr>
          <p:nvPr/>
        </p:nvPicPr>
        <p:blipFill>
          <a:blip r:embed="rId3"/>
          <a:srcRect l="9091" t="4918" r="14545" b="13114"/>
          <a:stretch>
            <a:fillRect/>
          </a:stretch>
        </p:blipFill>
        <p:spPr>
          <a:xfrm>
            <a:off x="6572264" y="2143116"/>
            <a:ext cx="2300304" cy="1643074"/>
          </a:xfrm>
          <a:prstGeom prst="rect">
            <a:avLst/>
          </a:prstGeom>
        </p:spPr>
      </p:pic>
      <p:pic>
        <p:nvPicPr>
          <p:cNvPr id="5" name="4 Imagen" descr="abella-9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614" y="214290"/>
            <a:ext cx="2668419" cy="192882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286512" y="228599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ABELLA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596" y="3857628"/>
            <a:ext cx="10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MARIETA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10" name="9 Imagen" descr="mosqui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000496" y="1857364"/>
            <a:ext cx="1928826" cy="145039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500430" y="292893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MOSQUIT</a:t>
            </a:r>
            <a:endParaRPr lang="es-ES" dirty="0"/>
          </a:p>
        </p:txBody>
      </p:sp>
      <p:pic>
        <p:nvPicPr>
          <p:cNvPr id="12" name="11 Imagen" descr="tàvec.jpg"/>
          <p:cNvPicPr>
            <a:picLocks noChangeAspect="1"/>
          </p:cNvPicPr>
          <p:nvPr/>
        </p:nvPicPr>
        <p:blipFill>
          <a:blip r:embed="rId6"/>
          <a:srcRect t="20652" b="17391"/>
          <a:stretch>
            <a:fillRect/>
          </a:stretch>
        </p:blipFill>
        <p:spPr>
          <a:xfrm>
            <a:off x="6072198" y="4572008"/>
            <a:ext cx="2854492" cy="1857388"/>
          </a:xfrm>
          <a:prstGeom prst="rect">
            <a:avLst/>
          </a:prstGeom>
        </p:spPr>
      </p:pic>
      <p:pic>
        <p:nvPicPr>
          <p:cNvPr id="13" name="12 Imagen" descr="tàvec 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910010" y="4305304"/>
            <a:ext cx="2438400" cy="182880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6143636" y="4071942"/>
            <a:ext cx="766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TÀVEC</a:t>
            </a:r>
            <a:endParaRPr lang="es-ES" dirty="0"/>
          </a:p>
        </p:txBody>
      </p:sp>
      <p:pic>
        <p:nvPicPr>
          <p:cNvPr id="16" name="15 Imagen" descr="VESPA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285728"/>
            <a:ext cx="2309807" cy="1208207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857488" y="135729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VESPA</a:t>
            </a:r>
            <a:endParaRPr lang="es-ES" dirty="0"/>
          </a:p>
        </p:txBody>
      </p:sp>
      <p:pic>
        <p:nvPicPr>
          <p:cNvPr id="18" name="17 Imagen" descr="MOSC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1" y="4957448"/>
            <a:ext cx="2143139" cy="1605286"/>
          </a:xfrm>
          <a:prstGeom prst="rect">
            <a:avLst/>
          </a:prstGeom>
        </p:spPr>
      </p:pic>
      <p:pic>
        <p:nvPicPr>
          <p:cNvPr id="20" name="19 Imagen" descr="mosquia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714480" y="3643314"/>
            <a:ext cx="1643074" cy="1277946"/>
          </a:xfrm>
          <a:prstGeom prst="rect">
            <a:avLst/>
          </a:prstGeom>
        </p:spPr>
      </p:pic>
      <p:pic>
        <p:nvPicPr>
          <p:cNvPr id="19" name="18 Imagen" descr="Mosca macho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82" y="3286124"/>
            <a:ext cx="1428760" cy="1623926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357290" y="457200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MOSCA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350px-la_marie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5728"/>
            <a:ext cx="2151062" cy="2151062"/>
          </a:xfrm>
          <a:prstGeom prst="rect">
            <a:avLst/>
          </a:prstGeom>
        </p:spPr>
      </p:pic>
      <p:pic>
        <p:nvPicPr>
          <p:cNvPr id="3" name="2 Imagen" descr="baixa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785926"/>
            <a:ext cx="3036115" cy="1734923"/>
          </a:xfrm>
          <a:prstGeom prst="rect">
            <a:avLst/>
          </a:prstGeom>
        </p:spPr>
      </p:pic>
      <p:pic>
        <p:nvPicPr>
          <p:cNvPr id="5" name="4 Imagen" descr="cargol1.jpg"/>
          <p:cNvPicPr>
            <a:picLocks noChangeAspect="1"/>
          </p:cNvPicPr>
          <p:nvPr/>
        </p:nvPicPr>
        <p:blipFill>
          <a:blip r:embed="rId4"/>
          <a:srcRect r="7438"/>
          <a:stretch>
            <a:fillRect/>
          </a:stretch>
        </p:blipFill>
        <p:spPr>
          <a:xfrm>
            <a:off x="6072198" y="3643314"/>
            <a:ext cx="2667002" cy="288131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85720" y="6000768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CARGOL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7" name="6 Imagen" descr="baixa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571744"/>
            <a:ext cx="3257550" cy="1400175"/>
          </a:xfrm>
          <a:prstGeom prst="rect">
            <a:avLst/>
          </a:prstGeom>
        </p:spPr>
      </p:pic>
      <p:pic>
        <p:nvPicPr>
          <p:cNvPr id="9" name="8 Imagen" descr="baixa (16).jpg"/>
          <p:cNvPicPr>
            <a:picLocks noChangeAspect="1"/>
          </p:cNvPicPr>
          <p:nvPr/>
        </p:nvPicPr>
        <p:blipFill>
          <a:blip r:embed="rId6"/>
          <a:srcRect l="10638" t="4190" r="6112"/>
          <a:stretch>
            <a:fillRect/>
          </a:stretch>
        </p:blipFill>
        <p:spPr>
          <a:xfrm>
            <a:off x="642910" y="4714884"/>
            <a:ext cx="2529488" cy="1847851"/>
          </a:xfrm>
          <a:prstGeom prst="rect">
            <a:avLst/>
          </a:prstGeom>
        </p:spPr>
      </p:pic>
      <p:pic>
        <p:nvPicPr>
          <p:cNvPr id="10" name="9 Imagen" descr="Aran08 111 Llimac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86116" y="4857760"/>
            <a:ext cx="2214578" cy="162703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3286116" y="4429132"/>
            <a:ext cx="88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LLIMAC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86578" y="214290"/>
            <a:ext cx="10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MARIETA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00034" y="2571744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TISORETES</a:t>
            </a:r>
            <a:endParaRPr lang="es-ES" dirty="0"/>
          </a:p>
        </p:txBody>
      </p:sp>
      <p:pic>
        <p:nvPicPr>
          <p:cNvPr id="18" name="17 Imagen" descr="Insecto-palo-500x337.jpg"/>
          <p:cNvPicPr>
            <a:picLocks noChangeAspect="1"/>
          </p:cNvPicPr>
          <p:nvPr/>
        </p:nvPicPr>
        <p:blipFill>
          <a:blip r:embed="rId8"/>
          <a:srcRect l="2083" t="3091" r="4167" b="4179"/>
          <a:stretch>
            <a:fillRect/>
          </a:stretch>
        </p:blipFill>
        <p:spPr>
          <a:xfrm>
            <a:off x="357158" y="285728"/>
            <a:ext cx="3214710" cy="2143140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6000760" y="357166"/>
            <a:ext cx="1037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MARIETA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071670" y="1928802"/>
            <a:ext cx="139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INSECTE  PAL</a:t>
            </a:r>
            <a:endParaRPr lang="es-E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214942" y="2928934"/>
            <a:ext cx="9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CARGOL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lagosta01.jpg"/>
          <p:cNvPicPr>
            <a:picLocks noChangeAspect="1"/>
          </p:cNvPicPr>
          <p:nvPr/>
        </p:nvPicPr>
        <p:blipFill>
          <a:blip r:embed="rId2"/>
          <a:srcRect l="7355" t="21875" r="248" b="13437"/>
          <a:stretch>
            <a:fillRect/>
          </a:stretch>
        </p:blipFill>
        <p:spPr>
          <a:xfrm>
            <a:off x="4786314" y="2642397"/>
            <a:ext cx="3997422" cy="202067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500958" y="2714620"/>
            <a:ext cx="114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LLAGOSTA</a:t>
            </a:r>
            <a:endParaRPr lang="es-ES" dirty="0"/>
          </a:p>
        </p:txBody>
      </p:sp>
      <p:pic>
        <p:nvPicPr>
          <p:cNvPr id="6" name="5 Imagen" descr="pantigana.jpg"/>
          <p:cNvPicPr>
            <a:picLocks noChangeAspect="1"/>
          </p:cNvPicPr>
          <p:nvPr/>
        </p:nvPicPr>
        <p:blipFill>
          <a:blip r:embed="rId3"/>
          <a:srcRect l="21774"/>
          <a:stretch>
            <a:fillRect/>
          </a:stretch>
        </p:blipFill>
        <p:spPr>
          <a:xfrm>
            <a:off x="214282" y="214290"/>
            <a:ext cx="2309821" cy="2811544"/>
          </a:xfrm>
          <a:prstGeom prst="rect">
            <a:avLst/>
          </a:prstGeom>
        </p:spPr>
      </p:pic>
      <p:pic>
        <p:nvPicPr>
          <p:cNvPr id="7" name="6 Imagen" descr="pantigana-Epphipigera lado.jpg"/>
          <p:cNvPicPr>
            <a:picLocks noChangeAspect="1"/>
          </p:cNvPicPr>
          <p:nvPr/>
        </p:nvPicPr>
        <p:blipFill>
          <a:blip r:embed="rId4"/>
          <a:srcRect t="11194"/>
          <a:stretch>
            <a:fillRect/>
          </a:stretch>
        </p:blipFill>
        <p:spPr>
          <a:xfrm>
            <a:off x="2571736" y="214290"/>
            <a:ext cx="3810000" cy="2266948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714612" y="285728"/>
            <a:ext cx="129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PANTIGANA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8 Imagen" descr="saltamartí 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52" y="4429132"/>
            <a:ext cx="3428992" cy="2237417"/>
          </a:xfrm>
          <a:prstGeom prst="rect">
            <a:avLst/>
          </a:prstGeom>
        </p:spPr>
      </p:pic>
      <p:pic>
        <p:nvPicPr>
          <p:cNvPr id="10" name="9 Imagen" descr="saltamartí ve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4929198"/>
            <a:ext cx="2619375" cy="1743075"/>
          </a:xfrm>
          <a:prstGeom prst="rect">
            <a:avLst/>
          </a:prstGeom>
        </p:spPr>
      </p:pic>
      <p:pic>
        <p:nvPicPr>
          <p:cNvPr id="12" name="11 Imagen" descr="-saltamonte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2857496"/>
            <a:ext cx="1643074" cy="1492144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571604" y="3929066"/>
            <a:ext cx="13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SALTAMARTÍ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FG005299.JPG"/>
          <p:cNvPicPr>
            <a:picLocks noChangeAspect="1"/>
          </p:cNvPicPr>
          <p:nvPr/>
        </p:nvPicPr>
        <p:blipFill>
          <a:blip r:embed="rId2"/>
          <a:srcRect t="18040" b="13245"/>
          <a:stretch>
            <a:fillRect/>
          </a:stretch>
        </p:blipFill>
        <p:spPr>
          <a:xfrm>
            <a:off x="4929190" y="4357694"/>
            <a:ext cx="3675068" cy="1953656"/>
          </a:xfrm>
          <a:prstGeom prst="rect">
            <a:avLst/>
          </a:prstGeom>
        </p:spPr>
      </p:pic>
      <p:pic>
        <p:nvPicPr>
          <p:cNvPr id="3" name="2 Imagen" descr="salamandra 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6" y="357166"/>
            <a:ext cx="3429024" cy="2101660"/>
          </a:xfrm>
          <a:prstGeom prst="rect">
            <a:avLst/>
          </a:prstGeom>
        </p:spPr>
      </p:pic>
      <p:pic>
        <p:nvPicPr>
          <p:cNvPr id="4" name="3 Imagen" descr="salamandra-pezza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643182"/>
            <a:ext cx="3429024" cy="1666721"/>
          </a:xfrm>
          <a:prstGeom prst="rect">
            <a:avLst/>
          </a:prstGeom>
        </p:spPr>
      </p:pic>
      <p:pic>
        <p:nvPicPr>
          <p:cNvPr id="5" name="4 Imagen" descr="sarganta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1714488"/>
            <a:ext cx="3810000" cy="25527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7143768" y="1285860"/>
            <a:ext cx="148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SARGANTANA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4348" y="4429132"/>
            <a:ext cx="153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SALAMANDRA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220px-Haswell's_Frog_-_Paracrinia_haswelli_tadpole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2428860" y="2428868"/>
            <a:ext cx="2465311" cy="1143008"/>
          </a:xfrm>
          <a:prstGeom prst="rect">
            <a:avLst/>
          </a:prstGeom>
        </p:spPr>
      </p:pic>
      <p:pic>
        <p:nvPicPr>
          <p:cNvPr id="5" name="4 Imagen" descr="baixa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500570"/>
            <a:ext cx="3042324" cy="1998928"/>
          </a:xfrm>
          <a:prstGeom prst="rect">
            <a:avLst/>
          </a:prstGeom>
        </p:spPr>
      </p:pic>
      <p:pic>
        <p:nvPicPr>
          <p:cNvPr id="6" name="5 Imagen" descr="baixa (2).jpg"/>
          <p:cNvPicPr>
            <a:picLocks noChangeAspect="1"/>
          </p:cNvPicPr>
          <p:nvPr/>
        </p:nvPicPr>
        <p:blipFill>
          <a:blip r:embed="rId4"/>
          <a:srcRect t="9574" r="15334" b="10638"/>
          <a:stretch>
            <a:fillRect/>
          </a:stretch>
        </p:blipFill>
        <p:spPr>
          <a:xfrm>
            <a:off x="5643570" y="2357429"/>
            <a:ext cx="3000396" cy="2027295"/>
          </a:xfrm>
          <a:prstGeom prst="rect">
            <a:avLst/>
          </a:prstGeom>
        </p:spPr>
      </p:pic>
      <p:pic>
        <p:nvPicPr>
          <p:cNvPr id="9" name="8 Imagen" descr="DSC0772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0034" y="2428868"/>
            <a:ext cx="1834129" cy="1143008"/>
          </a:xfrm>
          <a:prstGeom prst="rect">
            <a:avLst/>
          </a:prstGeom>
        </p:spPr>
      </p:pic>
      <p:pic>
        <p:nvPicPr>
          <p:cNvPr id="10" name="9 Imagen" descr="images (1).jpg"/>
          <p:cNvPicPr>
            <a:picLocks noChangeAspect="1"/>
          </p:cNvPicPr>
          <p:nvPr/>
        </p:nvPicPr>
        <p:blipFill>
          <a:blip r:embed="rId6">
            <a:lum bright="20000" contrast="20000"/>
          </a:blip>
          <a:stretch>
            <a:fillRect/>
          </a:stretch>
        </p:blipFill>
        <p:spPr>
          <a:xfrm>
            <a:off x="500034" y="3714752"/>
            <a:ext cx="2500330" cy="829158"/>
          </a:xfrm>
          <a:prstGeom prst="rect">
            <a:avLst/>
          </a:prstGeom>
        </p:spPr>
      </p:pic>
      <p:pic>
        <p:nvPicPr>
          <p:cNvPr id="12" name="11 Imagen" descr="ous granota 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428604"/>
            <a:ext cx="2286015" cy="1714511"/>
          </a:xfrm>
          <a:prstGeom prst="rect">
            <a:avLst/>
          </a:prstGeom>
        </p:spPr>
      </p:pic>
      <p:pic>
        <p:nvPicPr>
          <p:cNvPr id="14" name="13 Imagen" descr="ous granota 0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88" y="428604"/>
            <a:ext cx="2251896" cy="1714512"/>
          </a:xfrm>
          <a:prstGeom prst="rect">
            <a:avLst/>
          </a:prstGeom>
        </p:spPr>
      </p:pic>
      <p:pic>
        <p:nvPicPr>
          <p:cNvPr id="15" name="14 Imagen" descr="ous granota 00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28604"/>
            <a:ext cx="1785950" cy="1760835"/>
          </a:xfrm>
          <a:prstGeom prst="rect">
            <a:avLst/>
          </a:prstGeom>
        </p:spPr>
      </p:pic>
      <p:pic>
        <p:nvPicPr>
          <p:cNvPr id="16" name="15 Imagen" descr="capgros-granot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00034" y="4643446"/>
            <a:ext cx="2500330" cy="1409277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3571868" y="585789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GRANOTA</a:t>
            </a:r>
            <a:endParaRPr lang="es-ES" sz="3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071802" y="3714752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CAP-GROS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000892" y="1785926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OUS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38</Words>
  <Application>Microsoft Office PowerPoint</Application>
  <PresentationFormat>Presentación en pantalla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ANIMALONS  DE  CAN  COLL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ANIMALONS  DE  CAN  COLL</dc:title>
  <dc:creator>Prof</dc:creator>
  <cp:lastModifiedBy>Prof</cp:lastModifiedBy>
  <cp:revision>12</cp:revision>
  <dcterms:created xsi:type="dcterms:W3CDTF">2016-04-05T16:11:37Z</dcterms:created>
  <dcterms:modified xsi:type="dcterms:W3CDTF">2016-04-05T18:12:37Z</dcterms:modified>
</cp:coreProperties>
</file>